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  <p:sldId id="3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D9D9D9"/>
    <a:srgbClr val="66FFFF"/>
    <a:srgbClr val="00B0F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リボン徽章のイラスト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4781D3-5811-20AD-75FE-1AD15E5FF9E0}"/>
              </a:ext>
            </a:extLst>
          </p:cNvPr>
          <p:cNvGrpSpPr/>
          <p:nvPr/>
        </p:nvGrpSpPr>
        <p:grpSpPr>
          <a:xfrm>
            <a:off x="4253082" y="947582"/>
            <a:ext cx="1406740" cy="2428135"/>
            <a:chOff x="4108056" y="-1287516"/>
            <a:chExt cx="2352596" cy="406075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8A5E9E1-9800-A874-A305-478EB56C81B0}"/>
                </a:ext>
              </a:extLst>
            </p:cNvPr>
            <p:cNvGrpSpPr/>
            <p:nvPr/>
          </p:nvGrpSpPr>
          <p:grpSpPr>
            <a:xfrm>
              <a:off x="4844176" y="396028"/>
              <a:ext cx="880356" cy="2377208"/>
              <a:chOff x="-3591476" y="2069420"/>
              <a:chExt cx="880356" cy="2377208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C851BBA2-F0A4-61D5-AD5E-245B3DF5C60B}"/>
                  </a:ext>
                </a:extLst>
              </p:cNvPr>
              <p:cNvSpPr/>
              <p:nvPr/>
            </p:nvSpPr>
            <p:spPr>
              <a:xfrm>
                <a:off x="-3381596" y="2069420"/>
                <a:ext cx="460596" cy="2377208"/>
              </a:xfrm>
              <a:custGeom>
                <a:avLst/>
                <a:gdLst>
                  <a:gd name="connsiteX0" fmla="*/ 0 w 460596"/>
                  <a:gd name="connsiteY0" fmla="*/ 0 h 2377208"/>
                  <a:gd name="connsiteX1" fmla="*/ 460596 w 460596"/>
                  <a:gd name="connsiteY1" fmla="*/ 0 h 2377208"/>
                  <a:gd name="connsiteX2" fmla="*/ 460596 w 460596"/>
                  <a:gd name="connsiteY2" fmla="*/ 2329781 h 2377208"/>
                  <a:gd name="connsiteX3" fmla="*/ 410590 w 460596"/>
                  <a:gd name="connsiteY3" fmla="*/ 2270834 h 2377208"/>
                  <a:gd name="connsiteX4" fmla="*/ 320351 w 460596"/>
                  <a:gd name="connsiteY4" fmla="*/ 2377208 h 2377208"/>
                  <a:gd name="connsiteX5" fmla="*/ 230112 w 460596"/>
                  <a:gd name="connsiteY5" fmla="*/ 2270834 h 2377208"/>
                  <a:gd name="connsiteX6" fmla="*/ 139871 w 460596"/>
                  <a:gd name="connsiteY6" fmla="*/ 2377208 h 2377208"/>
                  <a:gd name="connsiteX7" fmla="*/ 49633 w 460596"/>
                  <a:gd name="connsiteY7" fmla="*/ 2270834 h 2377208"/>
                  <a:gd name="connsiteX8" fmla="*/ 0 w 460596"/>
                  <a:gd name="connsiteY8" fmla="*/ 2329341 h 2377208"/>
                  <a:gd name="connsiteX9" fmla="*/ 0 w 460596"/>
                  <a:gd name="connsiteY9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0596" h="2377208">
                    <a:moveTo>
                      <a:pt x="0" y="0"/>
                    </a:moveTo>
                    <a:lnTo>
                      <a:pt x="460596" y="0"/>
                    </a:lnTo>
                    <a:lnTo>
                      <a:pt x="460596" y="2329781"/>
                    </a:lnTo>
                    <a:lnTo>
                      <a:pt x="410590" y="2270834"/>
                    </a:lnTo>
                    <a:lnTo>
                      <a:pt x="320351" y="2377208"/>
                    </a:lnTo>
                    <a:lnTo>
                      <a:pt x="230112" y="2270834"/>
                    </a:lnTo>
                    <a:lnTo>
                      <a:pt x="139871" y="2377208"/>
                    </a:lnTo>
                    <a:lnTo>
                      <a:pt x="49633" y="2270834"/>
                    </a:lnTo>
                    <a:lnTo>
                      <a:pt x="0" y="2329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3F4376F0-CF23-5F85-E9BB-504FBD35AE16}"/>
                  </a:ext>
                </a:extLst>
              </p:cNvPr>
              <p:cNvSpPr/>
              <p:nvPr/>
            </p:nvSpPr>
            <p:spPr>
              <a:xfrm>
                <a:off x="-3591476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29341 h 2377208"/>
                  <a:gd name="connsiteX3" fmla="*/ 169273 w 209880"/>
                  <a:gd name="connsiteY3" fmla="*/ 2377208 h 2377208"/>
                  <a:gd name="connsiteX4" fmla="*/ 79035 w 209880"/>
                  <a:gd name="connsiteY4" fmla="*/ 2270834 h 2377208"/>
                  <a:gd name="connsiteX5" fmla="*/ 0 w 209880"/>
                  <a:gd name="connsiteY5" fmla="*/ 236400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29341"/>
                    </a:lnTo>
                    <a:lnTo>
                      <a:pt x="169273" y="2377208"/>
                    </a:lnTo>
                    <a:lnTo>
                      <a:pt x="79035" y="2270834"/>
                    </a:lnTo>
                    <a:lnTo>
                      <a:pt x="0" y="23640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F050B85A-2E7F-5195-B3FA-5A902CAE4129}"/>
                  </a:ext>
                </a:extLst>
              </p:cNvPr>
              <p:cNvSpPr/>
              <p:nvPr/>
            </p:nvSpPr>
            <p:spPr>
              <a:xfrm>
                <a:off x="-2921000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64441 h 2377208"/>
                  <a:gd name="connsiteX3" fmla="*/ 130472 w 209880"/>
                  <a:gd name="connsiteY3" fmla="*/ 2270834 h 2377208"/>
                  <a:gd name="connsiteX4" fmla="*/ 40233 w 209880"/>
                  <a:gd name="connsiteY4" fmla="*/ 2377208 h 2377208"/>
                  <a:gd name="connsiteX5" fmla="*/ 0 w 209880"/>
                  <a:gd name="connsiteY5" fmla="*/ 232978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64441"/>
                    </a:lnTo>
                    <a:lnTo>
                      <a:pt x="130472" y="2270834"/>
                    </a:lnTo>
                    <a:lnTo>
                      <a:pt x="40233" y="2377208"/>
                    </a:lnTo>
                    <a:lnTo>
                      <a:pt x="0" y="23297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40D2B37-D916-46D6-C0AF-89E096E4094F}"/>
                </a:ext>
              </a:extLst>
            </p:cNvPr>
            <p:cNvGrpSpPr/>
            <p:nvPr/>
          </p:nvGrpSpPr>
          <p:grpSpPr>
            <a:xfrm>
              <a:off x="4108056" y="-1287516"/>
              <a:ext cx="2352596" cy="2352462"/>
              <a:chOff x="5785127" y="2433506"/>
              <a:chExt cx="4120872" cy="412063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BB053100-2EC2-857C-7A27-756C8EE65BE2}"/>
                  </a:ext>
                </a:extLst>
              </p:cNvPr>
              <p:cNvGrpSpPr/>
              <p:nvPr/>
            </p:nvGrpSpPr>
            <p:grpSpPr>
              <a:xfrm>
                <a:off x="5785127" y="2433506"/>
                <a:ext cx="4120872" cy="4120637"/>
                <a:chOff x="5785127" y="2433506"/>
                <a:chExt cx="4120872" cy="4120637"/>
              </a:xfrm>
            </p:grpSpPr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E8F81C36-9913-A8DB-14D8-5059A6F6AB5C}"/>
                    </a:ext>
                  </a:extLst>
                </p:cNvPr>
                <p:cNvGrpSpPr/>
                <p:nvPr/>
              </p:nvGrpSpPr>
              <p:grpSpPr>
                <a:xfrm>
                  <a:off x="7264616" y="2433506"/>
                  <a:ext cx="1161660" cy="4120637"/>
                  <a:chOff x="3279212" y="2433506"/>
                  <a:chExt cx="1161660" cy="4120637"/>
                </a:xfrm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133CBAC3-4AC6-5849-4A3C-719E8E7E63DC}"/>
                      </a:ext>
                    </a:extLst>
                  </p:cNvPr>
                  <p:cNvSpPr/>
                  <p:nvPr/>
                </p:nvSpPr>
                <p:spPr>
                  <a:xfrm>
                    <a:off x="3279212" y="2433506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09DCBFC9-E195-04D4-E22B-5193B78AA19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9212" y="5558649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939F9230-E57B-6DD6-AFA9-D019E71FA515}"/>
                    </a:ext>
                  </a:extLst>
                </p:cNvPr>
                <p:cNvGrpSpPr/>
                <p:nvPr/>
              </p:nvGrpSpPr>
              <p:grpSpPr>
                <a:xfrm rot="5400000">
                  <a:off x="7264616" y="2433506"/>
                  <a:ext cx="1161660" cy="4120637"/>
                  <a:chOff x="3279212" y="2433506"/>
                  <a:chExt cx="1161660" cy="4120637"/>
                </a:xfrm>
              </p:grpSpPr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AD34F6C7-7AE1-9368-17E7-AA1002F982E7}"/>
                      </a:ext>
                    </a:extLst>
                  </p:cNvPr>
                  <p:cNvSpPr/>
                  <p:nvPr/>
                </p:nvSpPr>
                <p:spPr>
                  <a:xfrm>
                    <a:off x="3279212" y="2433506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61170CC2-1FF0-CC1E-D517-ACD3AE2158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9212" y="5558649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4A60E96F-938A-0746-5C28-BA9984C90B0A}"/>
                    </a:ext>
                  </a:extLst>
                </p:cNvPr>
                <p:cNvGrpSpPr/>
                <p:nvPr/>
              </p:nvGrpSpPr>
              <p:grpSpPr>
                <a:xfrm rot="2700000">
                  <a:off x="7264851" y="2433506"/>
                  <a:ext cx="1161660" cy="4120637"/>
                  <a:chOff x="3279212" y="2433506"/>
                  <a:chExt cx="1161660" cy="4120637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5360FC3C-F279-114A-6D5E-DC1AB842924B}"/>
                      </a:ext>
                    </a:extLst>
                  </p:cNvPr>
                  <p:cNvSpPr/>
                  <p:nvPr/>
                </p:nvSpPr>
                <p:spPr>
                  <a:xfrm>
                    <a:off x="3279212" y="2433506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A83B8F1B-1E31-7866-97DF-338A19F6CC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9212" y="5558649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F7502E3C-08C7-3518-5406-37674C273C20}"/>
                    </a:ext>
                  </a:extLst>
                </p:cNvPr>
                <p:cNvGrpSpPr/>
                <p:nvPr/>
              </p:nvGrpSpPr>
              <p:grpSpPr>
                <a:xfrm rot="8100000">
                  <a:off x="7264851" y="2433506"/>
                  <a:ext cx="1161660" cy="4120637"/>
                  <a:chOff x="3279212" y="2433506"/>
                  <a:chExt cx="1161660" cy="4120637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C64D6184-9B46-AB38-75DC-096C5D9CA37E}"/>
                      </a:ext>
                    </a:extLst>
                  </p:cNvPr>
                  <p:cNvSpPr/>
                  <p:nvPr/>
                </p:nvSpPr>
                <p:spPr>
                  <a:xfrm>
                    <a:off x="3279212" y="2433506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3AA3230D-142B-8FCB-9236-861CF5CBDF7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9212" y="5558649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40AD7EA-AD72-BE2B-601C-0C3A6853CFEA}"/>
                  </a:ext>
                </a:extLst>
              </p:cNvPr>
              <p:cNvGrpSpPr/>
              <p:nvPr/>
            </p:nvGrpSpPr>
            <p:grpSpPr>
              <a:xfrm>
                <a:off x="6288045" y="2914778"/>
                <a:ext cx="3119973" cy="3119973"/>
                <a:chOff x="2300054" y="3069480"/>
                <a:chExt cx="3119973" cy="3119973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AB1866AF-1E18-3B27-460F-D17352802A07}"/>
                    </a:ext>
                  </a:extLst>
                </p:cNvPr>
                <p:cNvGrpSpPr/>
                <p:nvPr/>
              </p:nvGrpSpPr>
              <p:grpSpPr>
                <a:xfrm>
                  <a:off x="2300054" y="3069480"/>
                  <a:ext cx="3119973" cy="3119973"/>
                  <a:chOff x="2300054" y="3069480"/>
                  <a:chExt cx="3119973" cy="3119973"/>
                </a:xfrm>
              </p:grpSpPr>
              <p:grpSp>
                <p:nvGrpSpPr>
                  <p:cNvPr id="306" name="グループ化 305">
                    <a:extLst>
                      <a:ext uri="{FF2B5EF4-FFF2-40B4-BE49-F238E27FC236}">
                        <a16:creationId xmlns:a16="http://schemas.microsoft.com/office/drawing/2014/main" id="{EF90638E-06E0-483F-8F2F-CA74F9F758F0}"/>
                      </a:ext>
                    </a:extLst>
                  </p:cNvPr>
                  <p:cNvGrpSpPr/>
                  <p:nvPr/>
                </p:nvGrpSpPr>
                <p:grpSpPr>
                  <a:xfrm>
                    <a:off x="3279212" y="3069480"/>
                    <a:ext cx="1161660" cy="3119973"/>
                    <a:chOff x="3279212" y="3069480"/>
                    <a:chExt cx="1161660" cy="3119973"/>
                  </a:xfrm>
                </p:grpSpPr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58AF34C1-5CFF-AE3D-55A1-E6D7BC341D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9212" y="3069480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CE40428F-FA2C-51A9-6F3A-CD030C59CAB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9212" y="5193959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07" name="グループ化 306">
                    <a:extLst>
                      <a:ext uri="{FF2B5EF4-FFF2-40B4-BE49-F238E27FC236}">
                        <a16:creationId xmlns:a16="http://schemas.microsoft.com/office/drawing/2014/main" id="{530C1244-2F2B-5BF9-3D7B-C18A50F28DE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279211" y="3069480"/>
                    <a:ext cx="1161660" cy="3119973"/>
                    <a:chOff x="3279212" y="3069480"/>
                    <a:chExt cx="1161660" cy="3119973"/>
                  </a:xfrm>
                </p:grpSpPr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2609EA76-E611-F639-E2DA-6182DCAE8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9212" y="3069480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B9F5FE44-DA85-3E50-65BF-0A65957E4A9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9212" y="5193959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BE551033-8D4C-9A5B-FCAD-7C8D94262CEF}"/>
                    </a:ext>
                  </a:extLst>
                </p:cNvPr>
                <p:cNvGrpSpPr/>
                <p:nvPr/>
              </p:nvGrpSpPr>
              <p:grpSpPr>
                <a:xfrm rot="2700000">
                  <a:off x="2300054" y="3069480"/>
                  <a:ext cx="3119973" cy="3119973"/>
                  <a:chOff x="2300054" y="3069480"/>
                  <a:chExt cx="3119973" cy="3119973"/>
                </a:xfrm>
              </p:grpSpPr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83FCFF88-8FD7-2531-B783-9906E3CE88E0}"/>
                      </a:ext>
                    </a:extLst>
                  </p:cNvPr>
                  <p:cNvGrpSpPr/>
                  <p:nvPr/>
                </p:nvGrpSpPr>
                <p:grpSpPr>
                  <a:xfrm>
                    <a:off x="3279212" y="3069480"/>
                    <a:ext cx="1161660" cy="3119973"/>
                    <a:chOff x="3279212" y="3069480"/>
                    <a:chExt cx="1161660" cy="3119973"/>
                  </a:xfrm>
                </p:grpSpPr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BA703785-2896-7CE3-C310-58794460F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9212" y="3069480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F2D1494E-76C4-4C25-3B47-8FDBFFF88F9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9212" y="5193959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97FAB34C-D7CE-3539-7508-7A84693811C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279211" y="3069480"/>
                    <a:ext cx="1161660" cy="3119973"/>
                    <a:chOff x="3279212" y="3069480"/>
                    <a:chExt cx="1161660" cy="3119973"/>
                  </a:xfrm>
                </p:grpSpPr>
                <p:sp>
                  <p:nvSpPr>
                    <p:cNvPr id="302" name="フリーフォーム: 図形 301">
                      <a:extLst>
                        <a:ext uri="{FF2B5EF4-FFF2-40B4-BE49-F238E27FC236}">
                          <a16:creationId xmlns:a16="http://schemas.microsoft.com/office/drawing/2014/main" id="{17DAC812-875B-A570-42F0-1A419152B3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9212" y="3069480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25216405-B203-92D2-2504-61CBFBE2C3D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9212" y="5193959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D474B497-3241-8269-B647-067ADA211EA7}"/>
                  </a:ext>
                </a:extLst>
              </p:cNvPr>
              <p:cNvGrpSpPr/>
              <p:nvPr/>
            </p:nvGrpSpPr>
            <p:grpSpPr>
              <a:xfrm>
                <a:off x="6802906" y="3435578"/>
                <a:ext cx="2147680" cy="2147680"/>
                <a:chOff x="2805320" y="579868"/>
                <a:chExt cx="2147680" cy="2147680"/>
              </a:xfrm>
            </p:grpSpPr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552A8BFC-1C5D-C21E-8C7E-703F6052A608}"/>
                    </a:ext>
                  </a:extLst>
                </p:cNvPr>
                <p:cNvSpPr/>
                <p:nvPr/>
              </p:nvSpPr>
              <p:spPr>
                <a:xfrm>
                  <a:off x="3279212" y="579868"/>
                  <a:ext cx="1161660" cy="995494"/>
                </a:xfrm>
                <a:custGeom>
                  <a:avLst/>
                  <a:gdLst>
                    <a:gd name="connsiteX0" fmla="*/ 549969 w 1099937"/>
                    <a:gd name="connsiteY0" fmla="*/ 0 h 1327742"/>
                    <a:gd name="connsiteX1" fmla="*/ 938855 w 1099937"/>
                    <a:gd name="connsiteY1" fmla="*/ 388886 h 1327742"/>
                    <a:gd name="connsiteX2" fmla="*/ 938855 w 1099937"/>
                    <a:gd name="connsiteY2" fmla="*/ 1166660 h 1327742"/>
                    <a:gd name="connsiteX3" fmla="*/ 161082 w 1099937"/>
                    <a:gd name="connsiteY3" fmla="*/ 1166660 h 1327742"/>
                    <a:gd name="connsiteX4" fmla="*/ 161082 w 1099937"/>
                    <a:gd name="connsiteY4" fmla="*/ 1166659 h 1327742"/>
                    <a:gd name="connsiteX5" fmla="*/ 161082 w 1099937"/>
                    <a:gd name="connsiteY5" fmla="*/ 388886 h 132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9937" h="1327742">
                      <a:moveTo>
                        <a:pt x="549969" y="0"/>
                      </a:moveTo>
                      <a:lnTo>
                        <a:pt x="938855" y="388886"/>
                      </a:lnTo>
                      <a:cubicBezTo>
                        <a:pt x="1153631" y="603662"/>
                        <a:pt x="1153631" y="951884"/>
                        <a:pt x="938855" y="1166660"/>
                      </a:cubicBezTo>
                      <a:cubicBezTo>
                        <a:pt x="724079" y="1381436"/>
                        <a:pt x="375858" y="1381436"/>
                        <a:pt x="161082" y="1166660"/>
                      </a:cubicBezTo>
                      <a:lnTo>
                        <a:pt x="161082" y="1166659"/>
                      </a:lnTo>
                      <a:cubicBezTo>
                        <a:pt x="-53694" y="951883"/>
                        <a:pt x="-53694" y="603662"/>
                        <a:pt x="161082" y="3888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3FE59368-8EA0-A6B4-54AA-D6B312D346DE}"/>
                    </a:ext>
                  </a:extLst>
                </p:cNvPr>
                <p:cNvSpPr/>
                <p:nvPr/>
              </p:nvSpPr>
              <p:spPr>
                <a:xfrm rot="10800000">
                  <a:off x="3279212" y="1732054"/>
                  <a:ext cx="1161660" cy="995494"/>
                </a:xfrm>
                <a:custGeom>
                  <a:avLst/>
                  <a:gdLst>
                    <a:gd name="connsiteX0" fmla="*/ 549969 w 1099937"/>
                    <a:gd name="connsiteY0" fmla="*/ 0 h 1327742"/>
                    <a:gd name="connsiteX1" fmla="*/ 938855 w 1099937"/>
                    <a:gd name="connsiteY1" fmla="*/ 388886 h 1327742"/>
                    <a:gd name="connsiteX2" fmla="*/ 938855 w 1099937"/>
                    <a:gd name="connsiteY2" fmla="*/ 1166660 h 1327742"/>
                    <a:gd name="connsiteX3" fmla="*/ 161082 w 1099937"/>
                    <a:gd name="connsiteY3" fmla="*/ 1166660 h 1327742"/>
                    <a:gd name="connsiteX4" fmla="*/ 161082 w 1099937"/>
                    <a:gd name="connsiteY4" fmla="*/ 1166659 h 1327742"/>
                    <a:gd name="connsiteX5" fmla="*/ 161082 w 1099937"/>
                    <a:gd name="connsiteY5" fmla="*/ 388886 h 132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9937" h="1327742">
                      <a:moveTo>
                        <a:pt x="549969" y="0"/>
                      </a:moveTo>
                      <a:lnTo>
                        <a:pt x="938855" y="388886"/>
                      </a:lnTo>
                      <a:cubicBezTo>
                        <a:pt x="1153631" y="603662"/>
                        <a:pt x="1153631" y="951884"/>
                        <a:pt x="938855" y="1166660"/>
                      </a:cubicBezTo>
                      <a:cubicBezTo>
                        <a:pt x="724079" y="1381436"/>
                        <a:pt x="375858" y="1381436"/>
                        <a:pt x="161082" y="1166660"/>
                      </a:cubicBezTo>
                      <a:lnTo>
                        <a:pt x="161082" y="1166659"/>
                      </a:lnTo>
                      <a:cubicBezTo>
                        <a:pt x="-53694" y="951883"/>
                        <a:pt x="-53694" y="603662"/>
                        <a:pt x="161082" y="3888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C8104449-3710-6183-8DE5-44897C179132}"/>
                    </a:ext>
                  </a:extLst>
                </p:cNvPr>
                <p:cNvGrpSpPr/>
                <p:nvPr/>
              </p:nvGrpSpPr>
              <p:grpSpPr>
                <a:xfrm rot="5400000">
                  <a:off x="3298330" y="579868"/>
                  <a:ext cx="1161660" cy="2147680"/>
                  <a:chOff x="-960256" y="-995494"/>
                  <a:chExt cx="1161660" cy="2147680"/>
                </a:xfrm>
              </p:grpSpPr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51D7B26D-6685-4A7C-8632-BDCB764624F2}"/>
                      </a:ext>
                    </a:extLst>
                  </p:cNvPr>
                  <p:cNvSpPr/>
                  <p:nvPr/>
                </p:nvSpPr>
                <p:spPr>
                  <a:xfrm>
                    <a:off x="-960256" y="-995494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32FBBC97-4BB7-C7D8-CC74-1C298047F3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960256" y="156692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2B624696-5D7F-B996-E283-CE683E98C70C}"/>
                  </a:ext>
                </a:extLst>
              </p:cNvPr>
              <p:cNvGrpSpPr/>
              <p:nvPr/>
            </p:nvGrpSpPr>
            <p:grpSpPr>
              <a:xfrm>
                <a:off x="7382892" y="4058622"/>
                <a:ext cx="953388" cy="953388"/>
                <a:chOff x="7550570" y="4173346"/>
                <a:chExt cx="647700" cy="647700"/>
              </a:xfrm>
            </p:grpSpPr>
            <p:sp>
              <p:nvSpPr>
                <p:cNvPr id="291" name="星: 24 pt 290">
                  <a:extLst>
                    <a:ext uri="{FF2B5EF4-FFF2-40B4-BE49-F238E27FC236}">
                      <a16:creationId xmlns:a16="http://schemas.microsoft.com/office/drawing/2014/main" id="{7D0AEE9C-71A1-1422-7132-5A1E9C30EC30}"/>
                    </a:ext>
                  </a:extLst>
                </p:cNvPr>
                <p:cNvSpPr/>
                <p:nvPr/>
              </p:nvSpPr>
              <p:spPr>
                <a:xfrm>
                  <a:off x="7550570" y="4173346"/>
                  <a:ext cx="647700" cy="647700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2" name="星: 24 pt 291">
                  <a:extLst>
                    <a:ext uri="{FF2B5EF4-FFF2-40B4-BE49-F238E27FC236}">
                      <a16:creationId xmlns:a16="http://schemas.microsoft.com/office/drawing/2014/main" id="{E38B064E-03F6-7755-5D61-A0C1E7E6E7A6}"/>
                    </a:ext>
                  </a:extLst>
                </p:cNvPr>
                <p:cNvSpPr/>
                <p:nvPr/>
              </p:nvSpPr>
              <p:spPr>
                <a:xfrm>
                  <a:off x="7709320" y="4332096"/>
                  <a:ext cx="330200" cy="330200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D24DB6D4-E1E3-CC9E-D449-13AC0A66E0E7}"/>
              </a:ext>
            </a:extLst>
          </p:cNvPr>
          <p:cNvGrpSpPr/>
          <p:nvPr/>
        </p:nvGrpSpPr>
        <p:grpSpPr>
          <a:xfrm>
            <a:off x="7247120" y="1111873"/>
            <a:ext cx="1407796" cy="2218144"/>
            <a:chOff x="7037734" y="-936333"/>
            <a:chExt cx="2354362" cy="3709569"/>
          </a:xfrm>
        </p:grpSpPr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5E52BC6C-42AB-DC1A-62AB-354FB76AC826}"/>
                </a:ext>
              </a:extLst>
            </p:cNvPr>
            <p:cNvGrpSpPr/>
            <p:nvPr/>
          </p:nvGrpSpPr>
          <p:grpSpPr>
            <a:xfrm>
              <a:off x="7774737" y="396028"/>
              <a:ext cx="880356" cy="2377208"/>
              <a:chOff x="-3591476" y="2069420"/>
              <a:chExt cx="880356" cy="2377208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3BDBB7FB-026A-DE1D-F858-77387E4DEAA9}"/>
                  </a:ext>
                </a:extLst>
              </p:cNvPr>
              <p:cNvSpPr/>
              <p:nvPr/>
            </p:nvSpPr>
            <p:spPr>
              <a:xfrm>
                <a:off x="-3381596" y="2069420"/>
                <a:ext cx="460596" cy="2377208"/>
              </a:xfrm>
              <a:custGeom>
                <a:avLst/>
                <a:gdLst>
                  <a:gd name="connsiteX0" fmla="*/ 0 w 460596"/>
                  <a:gd name="connsiteY0" fmla="*/ 0 h 2377208"/>
                  <a:gd name="connsiteX1" fmla="*/ 460596 w 460596"/>
                  <a:gd name="connsiteY1" fmla="*/ 0 h 2377208"/>
                  <a:gd name="connsiteX2" fmla="*/ 460596 w 460596"/>
                  <a:gd name="connsiteY2" fmla="*/ 2329781 h 2377208"/>
                  <a:gd name="connsiteX3" fmla="*/ 410590 w 460596"/>
                  <a:gd name="connsiteY3" fmla="*/ 2270834 h 2377208"/>
                  <a:gd name="connsiteX4" fmla="*/ 320351 w 460596"/>
                  <a:gd name="connsiteY4" fmla="*/ 2377208 h 2377208"/>
                  <a:gd name="connsiteX5" fmla="*/ 230112 w 460596"/>
                  <a:gd name="connsiteY5" fmla="*/ 2270834 h 2377208"/>
                  <a:gd name="connsiteX6" fmla="*/ 139871 w 460596"/>
                  <a:gd name="connsiteY6" fmla="*/ 2377208 h 2377208"/>
                  <a:gd name="connsiteX7" fmla="*/ 49633 w 460596"/>
                  <a:gd name="connsiteY7" fmla="*/ 2270834 h 2377208"/>
                  <a:gd name="connsiteX8" fmla="*/ 0 w 460596"/>
                  <a:gd name="connsiteY8" fmla="*/ 2329341 h 2377208"/>
                  <a:gd name="connsiteX9" fmla="*/ 0 w 460596"/>
                  <a:gd name="connsiteY9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0596" h="2377208">
                    <a:moveTo>
                      <a:pt x="0" y="0"/>
                    </a:moveTo>
                    <a:lnTo>
                      <a:pt x="460596" y="0"/>
                    </a:lnTo>
                    <a:lnTo>
                      <a:pt x="460596" y="2329781"/>
                    </a:lnTo>
                    <a:lnTo>
                      <a:pt x="410590" y="2270834"/>
                    </a:lnTo>
                    <a:lnTo>
                      <a:pt x="320351" y="2377208"/>
                    </a:lnTo>
                    <a:lnTo>
                      <a:pt x="230112" y="2270834"/>
                    </a:lnTo>
                    <a:lnTo>
                      <a:pt x="139871" y="2377208"/>
                    </a:lnTo>
                    <a:lnTo>
                      <a:pt x="49633" y="2270834"/>
                    </a:lnTo>
                    <a:lnTo>
                      <a:pt x="0" y="2329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DB74EB0F-C87C-F308-573B-A8A36DD13938}"/>
                  </a:ext>
                </a:extLst>
              </p:cNvPr>
              <p:cNvSpPr/>
              <p:nvPr/>
            </p:nvSpPr>
            <p:spPr>
              <a:xfrm>
                <a:off x="-3591476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29341 h 2377208"/>
                  <a:gd name="connsiteX3" fmla="*/ 169273 w 209880"/>
                  <a:gd name="connsiteY3" fmla="*/ 2377208 h 2377208"/>
                  <a:gd name="connsiteX4" fmla="*/ 79035 w 209880"/>
                  <a:gd name="connsiteY4" fmla="*/ 2270834 h 2377208"/>
                  <a:gd name="connsiteX5" fmla="*/ 0 w 209880"/>
                  <a:gd name="connsiteY5" fmla="*/ 236400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29341"/>
                    </a:lnTo>
                    <a:lnTo>
                      <a:pt x="169273" y="2377208"/>
                    </a:lnTo>
                    <a:lnTo>
                      <a:pt x="79035" y="2270834"/>
                    </a:lnTo>
                    <a:lnTo>
                      <a:pt x="0" y="23640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EABD837D-CCE3-0201-B266-73E7812F0B60}"/>
                  </a:ext>
                </a:extLst>
              </p:cNvPr>
              <p:cNvSpPr/>
              <p:nvPr/>
            </p:nvSpPr>
            <p:spPr>
              <a:xfrm>
                <a:off x="-2921000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64441 h 2377208"/>
                  <a:gd name="connsiteX3" fmla="*/ 130472 w 209880"/>
                  <a:gd name="connsiteY3" fmla="*/ 2270834 h 2377208"/>
                  <a:gd name="connsiteX4" fmla="*/ 40233 w 209880"/>
                  <a:gd name="connsiteY4" fmla="*/ 2377208 h 2377208"/>
                  <a:gd name="connsiteX5" fmla="*/ 0 w 209880"/>
                  <a:gd name="connsiteY5" fmla="*/ 232978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64441"/>
                    </a:lnTo>
                    <a:lnTo>
                      <a:pt x="130472" y="2270834"/>
                    </a:lnTo>
                    <a:lnTo>
                      <a:pt x="40233" y="2377208"/>
                    </a:lnTo>
                    <a:lnTo>
                      <a:pt x="0" y="23297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E4014879-79EF-2CF0-B5F6-97B1DF453D6E}"/>
                </a:ext>
              </a:extLst>
            </p:cNvPr>
            <p:cNvGrpSpPr/>
            <p:nvPr/>
          </p:nvGrpSpPr>
          <p:grpSpPr>
            <a:xfrm>
              <a:off x="7037734" y="-936333"/>
              <a:ext cx="2354362" cy="1628331"/>
              <a:chOff x="2282950" y="1170940"/>
              <a:chExt cx="2354362" cy="1628331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81695F31-F742-B11D-6EA6-62467D882E41}"/>
                  </a:ext>
                </a:extLst>
              </p:cNvPr>
              <p:cNvGrpSpPr/>
              <p:nvPr/>
            </p:nvGrpSpPr>
            <p:grpSpPr>
              <a:xfrm>
                <a:off x="3017345" y="1170940"/>
                <a:ext cx="902302" cy="899050"/>
                <a:chOff x="4252823" y="1727200"/>
                <a:chExt cx="902302" cy="899050"/>
              </a:xfrm>
            </p:grpSpPr>
            <p:sp>
              <p:nvSpPr>
                <p:cNvPr id="351" name="台形 350">
                  <a:extLst>
                    <a:ext uri="{FF2B5EF4-FFF2-40B4-BE49-F238E27FC236}">
                      <a16:creationId xmlns:a16="http://schemas.microsoft.com/office/drawing/2014/main" id="{5EF0B274-BD38-8B9A-2A3A-8F182B38956A}"/>
                    </a:ext>
                  </a:extLst>
                </p:cNvPr>
                <p:cNvSpPr/>
                <p:nvPr/>
              </p:nvSpPr>
              <p:spPr>
                <a:xfrm rot="10800000">
                  <a:off x="4252823" y="1727200"/>
                  <a:ext cx="902302" cy="899050"/>
                </a:xfrm>
                <a:prstGeom prst="trapezoid">
                  <a:avLst>
                    <a:gd name="adj" fmla="val 25703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8ACCEF4B-7E5B-9AF7-8FF0-F1CB0E90B937}"/>
                    </a:ext>
                  </a:extLst>
                </p:cNvPr>
                <p:cNvSpPr/>
                <p:nvPr/>
              </p:nvSpPr>
              <p:spPr>
                <a:xfrm rot="10800000">
                  <a:off x="4510168" y="1727200"/>
                  <a:ext cx="387612" cy="899050"/>
                </a:xfrm>
                <a:custGeom>
                  <a:avLst/>
                  <a:gdLst>
                    <a:gd name="connsiteX0" fmla="*/ 387612 w 387612"/>
                    <a:gd name="connsiteY0" fmla="*/ 899050 h 899050"/>
                    <a:gd name="connsiteX1" fmla="*/ 0 w 387612"/>
                    <a:gd name="connsiteY1" fmla="*/ 899050 h 899050"/>
                    <a:gd name="connsiteX2" fmla="*/ 89608 w 387612"/>
                    <a:gd name="connsiteY2" fmla="*/ 0 h 899050"/>
                    <a:gd name="connsiteX3" fmla="*/ 298004 w 387612"/>
                    <a:gd name="connsiteY3" fmla="*/ 0 h 899050"/>
                    <a:gd name="connsiteX4" fmla="*/ 387612 w 387612"/>
                    <a:gd name="connsiteY4" fmla="*/ 899050 h 89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7612" h="899050">
                      <a:moveTo>
                        <a:pt x="387612" y="899050"/>
                      </a:moveTo>
                      <a:lnTo>
                        <a:pt x="0" y="899050"/>
                      </a:lnTo>
                      <a:lnTo>
                        <a:pt x="89608" y="0"/>
                      </a:lnTo>
                      <a:lnTo>
                        <a:pt x="298004" y="0"/>
                      </a:lnTo>
                      <a:lnTo>
                        <a:pt x="387612" y="89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BA4136EB-BD61-C263-E6E2-A30FC73A4A7C}"/>
                  </a:ext>
                </a:extLst>
              </p:cNvPr>
              <p:cNvGrpSpPr/>
              <p:nvPr/>
            </p:nvGrpSpPr>
            <p:grpSpPr>
              <a:xfrm>
                <a:off x="3025593" y="1170940"/>
                <a:ext cx="902302" cy="899050"/>
                <a:chOff x="4252823" y="1727200"/>
                <a:chExt cx="902302" cy="899050"/>
              </a:xfrm>
            </p:grpSpPr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F2CBB02E-B575-8510-CF89-0C37F988ED09}"/>
                    </a:ext>
                  </a:extLst>
                </p:cNvPr>
                <p:cNvSpPr/>
                <p:nvPr/>
              </p:nvSpPr>
              <p:spPr>
                <a:xfrm rot="10800000">
                  <a:off x="4252823" y="1727200"/>
                  <a:ext cx="902302" cy="899050"/>
                </a:xfrm>
                <a:prstGeom prst="trapezoid">
                  <a:avLst>
                    <a:gd name="adj" fmla="val 25703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FC9E6998-D85C-46DA-9BA2-F26E1E5B35DF}"/>
                    </a:ext>
                  </a:extLst>
                </p:cNvPr>
                <p:cNvSpPr/>
                <p:nvPr/>
              </p:nvSpPr>
              <p:spPr>
                <a:xfrm rot="10800000">
                  <a:off x="4510168" y="1727200"/>
                  <a:ext cx="387612" cy="899050"/>
                </a:xfrm>
                <a:custGeom>
                  <a:avLst/>
                  <a:gdLst>
                    <a:gd name="connsiteX0" fmla="*/ 387612 w 387612"/>
                    <a:gd name="connsiteY0" fmla="*/ 899050 h 899050"/>
                    <a:gd name="connsiteX1" fmla="*/ 0 w 387612"/>
                    <a:gd name="connsiteY1" fmla="*/ 899050 h 899050"/>
                    <a:gd name="connsiteX2" fmla="*/ 89608 w 387612"/>
                    <a:gd name="connsiteY2" fmla="*/ 0 h 899050"/>
                    <a:gd name="connsiteX3" fmla="*/ 298004 w 387612"/>
                    <a:gd name="connsiteY3" fmla="*/ 0 h 899050"/>
                    <a:gd name="connsiteX4" fmla="*/ 387612 w 387612"/>
                    <a:gd name="connsiteY4" fmla="*/ 899050 h 89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7612" h="899050">
                      <a:moveTo>
                        <a:pt x="387612" y="899050"/>
                      </a:moveTo>
                      <a:lnTo>
                        <a:pt x="0" y="899050"/>
                      </a:lnTo>
                      <a:lnTo>
                        <a:pt x="89608" y="0"/>
                      </a:lnTo>
                      <a:lnTo>
                        <a:pt x="298004" y="0"/>
                      </a:lnTo>
                      <a:lnTo>
                        <a:pt x="387612" y="89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753786FC-BF48-8753-0B13-6CEBDA04A351}"/>
                  </a:ext>
                </a:extLst>
              </p:cNvPr>
              <p:cNvGrpSpPr/>
              <p:nvPr/>
            </p:nvGrpSpPr>
            <p:grpSpPr>
              <a:xfrm rot="3600000">
                <a:off x="3008979" y="1170940"/>
                <a:ext cx="902302" cy="2354360"/>
                <a:chOff x="3017345" y="1170940"/>
                <a:chExt cx="902302" cy="2354360"/>
              </a:xfrm>
            </p:grpSpPr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08252F81-3E49-8B45-F9E1-ED1B29F13C26}"/>
                    </a:ext>
                  </a:extLst>
                </p:cNvPr>
                <p:cNvGrpSpPr/>
                <p:nvPr/>
              </p:nvGrpSpPr>
              <p:grpSpPr>
                <a:xfrm>
                  <a:off x="3017345" y="1170940"/>
                  <a:ext cx="902302" cy="899050"/>
                  <a:chOff x="4252823" y="1727200"/>
                  <a:chExt cx="902302" cy="899050"/>
                </a:xfrm>
              </p:grpSpPr>
              <p:sp>
                <p:nvSpPr>
                  <p:cNvPr id="347" name="台形 346">
                    <a:extLst>
                      <a:ext uri="{FF2B5EF4-FFF2-40B4-BE49-F238E27FC236}">
                        <a16:creationId xmlns:a16="http://schemas.microsoft.com/office/drawing/2014/main" id="{8F084248-0B37-1440-F9B3-4267291764A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52823" y="1727200"/>
                    <a:ext cx="902302" cy="899050"/>
                  </a:xfrm>
                  <a:prstGeom prst="trapezoid">
                    <a:avLst>
                      <a:gd name="adj" fmla="val 25703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519DD1D1-AD3F-0294-A619-AC0C29A3FF5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10168" y="1727200"/>
                    <a:ext cx="387612" cy="899050"/>
                  </a:xfrm>
                  <a:custGeom>
                    <a:avLst/>
                    <a:gdLst>
                      <a:gd name="connsiteX0" fmla="*/ 387612 w 387612"/>
                      <a:gd name="connsiteY0" fmla="*/ 899050 h 899050"/>
                      <a:gd name="connsiteX1" fmla="*/ 0 w 387612"/>
                      <a:gd name="connsiteY1" fmla="*/ 899050 h 899050"/>
                      <a:gd name="connsiteX2" fmla="*/ 89608 w 387612"/>
                      <a:gd name="connsiteY2" fmla="*/ 0 h 899050"/>
                      <a:gd name="connsiteX3" fmla="*/ 298004 w 387612"/>
                      <a:gd name="connsiteY3" fmla="*/ 0 h 899050"/>
                      <a:gd name="connsiteX4" fmla="*/ 387612 w 387612"/>
                      <a:gd name="connsiteY4" fmla="*/ 899050 h 89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12" h="899050">
                        <a:moveTo>
                          <a:pt x="387612" y="899050"/>
                        </a:moveTo>
                        <a:lnTo>
                          <a:pt x="0" y="899050"/>
                        </a:lnTo>
                        <a:lnTo>
                          <a:pt x="89608" y="0"/>
                        </a:lnTo>
                        <a:lnTo>
                          <a:pt x="298004" y="0"/>
                        </a:lnTo>
                        <a:lnTo>
                          <a:pt x="387612" y="8990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2BAE5B5D-ECC1-064B-9708-5356E4656515}"/>
                    </a:ext>
                  </a:extLst>
                </p:cNvPr>
                <p:cNvGrpSpPr/>
                <p:nvPr/>
              </p:nvGrpSpPr>
              <p:grpSpPr>
                <a:xfrm rot="10800000">
                  <a:off x="3017345" y="2626250"/>
                  <a:ext cx="902302" cy="899050"/>
                  <a:chOff x="4252823" y="1727200"/>
                  <a:chExt cx="902302" cy="899050"/>
                </a:xfrm>
              </p:grpSpPr>
              <p:sp>
                <p:nvSpPr>
                  <p:cNvPr id="345" name="台形 344">
                    <a:extLst>
                      <a:ext uri="{FF2B5EF4-FFF2-40B4-BE49-F238E27FC236}">
                        <a16:creationId xmlns:a16="http://schemas.microsoft.com/office/drawing/2014/main" id="{81B77111-5593-D11E-E565-40051277EE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52823" y="1727200"/>
                    <a:ext cx="902302" cy="899050"/>
                  </a:xfrm>
                  <a:prstGeom prst="trapezoid">
                    <a:avLst>
                      <a:gd name="adj" fmla="val 25703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683FC66D-59F3-8130-33A5-7C318F92738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10168" y="1727200"/>
                    <a:ext cx="387612" cy="899050"/>
                  </a:xfrm>
                  <a:custGeom>
                    <a:avLst/>
                    <a:gdLst>
                      <a:gd name="connsiteX0" fmla="*/ 387612 w 387612"/>
                      <a:gd name="connsiteY0" fmla="*/ 899050 h 899050"/>
                      <a:gd name="connsiteX1" fmla="*/ 0 w 387612"/>
                      <a:gd name="connsiteY1" fmla="*/ 899050 h 899050"/>
                      <a:gd name="connsiteX2" fmla="*/ 89608 w 387612"/>
                      <a:gd name="connsiteY2" fmla="*/ 0 h 899050"/>
                      <a:gd name="connsiteX3" fmla="*/ 298004 w 387612"/>
                      <a:gd name="connsiteY3" fmla="*/ 0 h 899050"/>
                      <a:gd name="connsiteX4" fmla="*/ 387612 w 387612"/>
                      <a:gd name="connsiteY4" fmla="*/ 899050 h 89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12" h="899050">
                        <a:moveTo>
                          <a:pt x="387612" y="899050"/>
                        </a:moveTo>
                        <a:lnTo>
                          <a:pt x="0" y="899050"/>
                        </a:lnTo>
                        <a:lnTo>
                          <a:pt x="89608" y="0"/>
                        </a:lnTo>
                        <a:lnTo>
                          <a:pt x="298004" y="0"/>
                        </a:lnTo>
                        <a:lnTo>
                          <a:pt x="387612" y="8990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127720DB-2B3E-FF8B-3A5B-97C811A2E1A5}"/>
                  </a:ext>
                </a:extLst>
              </p:cNvPr>
              <p:cNvGrpSpPr/>
              <p:nvPr/>
            </p:nvGrpSpPr>
            <p:grpSpPr>
              <a:xfrm rot="7200000">
                <a:off x="3008981" y="1170940"/>
                <a:ext cx="902302" cy="2354360"/>
                <a:chOff x="3017345" y="1170940"/>
                <a:chExt cx="902302" cy="2354360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54AE327B-20C4-D1F4-FF89-7B71AFEDB379}"/>
                    </a:ext>
                  </a:extLst>
                </p:cNvPr>
                <p:cNvGrpSpPr/>
                <p:nvPr/>
              </p:nvGrpSpPr>
              <p:grpSpPr>
                <a:xfrm>
                  <a:off x="3017345" y="1170940"/>
                  <a:ext cx="902302" cy="899050"/>
                  <a:chOff x="4252823" y="1727200"/>
                  <a:chExt cx="902302" cy="899050"/>
                </a:xfrm>
              </p:grpSpPr>
              <p:sp>
                <p:nvSpPr>
                  <p:cNvPr id="341" name="台形 340">
                    <a:extLst>
                      <a:ext uri="{FF2B5EF4-FFF2-40B4-BE49-F238E27FC236}">
                        <a16:creationId xmlns:a16="http://schemas.microsoft.com/office/drawing/2014/main" id="{45B2DCAC-2764-1664-0691-2AA246CC776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52823" y="1727200"/>
                    <a:ext cx="902302" cy="899050"/>
                  </a:xfrm>
                  <a:prstGeom prst="trapezoid">
                    <a:avLst>
                      <a:gd name="adj" fmla="val 25703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50293D72-B2FB-5942-7B2E-488320A041C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10168" y="1727200"/>
                    <a:ext cx="387612" cy="899050"/>
                  </a:xfrm>
                  <a:custGeom>
                    <a:avLst/>
                    <a:gdLst>
                      <a:gd name="connsiteX0" fmla="*/ 387612 w 387612"/>
                      <a:gd name="connsiteY0" fmla="*/ 899050 h 899050"/>
                      <a:gd name="connsiteX1" fmla="*/ 0 w 387612"/>
                      <a:gd name="connsiteY1" fmla="*/ 899050 h 899050"/>
                      <a:gd name="connsiteX2" fmla="*/ 89608 w 387612"/>
                      <a:gd name="connsiteY2" fmla="*/ 0 h 899050"/>
                      <a:gd name="connsiteX3" fmla="*/ 298004 w 387612"/>
                      <a:gd name="connsiteY3" fmla="*/ 0 h 899050"/>
                      <a:gd name="connsiteX4" fmla="*/ 387612 w 387612"/>
                      <a:gd name="connsiteY4" fmla="*/ 899050 h 89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12" h="899050">
                        <a:moveTo>
                          <a:pt x="387612" y="899050"/>
                        </a:moveTo>
                        <a:lnTo>
                          <a:pt x="0" y="899050"/>
                        </a:lnTo>
                        <a:lnTo>
                          <a:pt x="89608" y="0"/>
                        </a:lnTo>
                        <a:lnTo>
                          <a:pt x="298004" y="0"/>
                        </a:lnTo>
                        <a:lnTo>
                          <a:pt x="387612" y="8990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D9DA2DB1-1F82-92F8-186A-0F19F0325867}"/>
                    </a:ext>
                  </a:extLst>
                </p:cNvPr>
                <p:cNvGrpSpPr/>
                <p:nvPr/>
              </p:nvGrpSpPr>
              <p:grpSpPr>
                <a:xfrm rot="10800000">
                  <a:off x="3017345" y="2626250"/>
                  <a:ext cx="902302" cy="899050"/>
                  <a:chOff x="4252823" y="1727200"/>
                  <a:chExt cx="902302" cy="899050"/>
                </a:xfrm>
              </p:grpSpPr>
              <p:sp>
                <p:nvSpPr>
                  <p:cNvPr id="339" name="台形 338">
                    <a:extLst>
                      <a:ext uri="{FF2B5EF4-FFF2-40B4-BE49-F238E27FC236}">
                        <a16:creationId xmlns:a16="http://schemas.microsoft.com/office/drawing/2014/main" id="{3A5C11EA-4AC2-4C59-1F65-E2D4E092A8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52823" y="1727200"/>
                    <a:ext cx="902302" cy="899050"/>
                  </a:xfrm>
                  <a:prstGeom prst="trapezoid">
                    <a:avLst>
                      <a:gd name="adj" fmla="val 25703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810932DA-0640-7B46-F3FF-3A9B16CDFB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10168" y="1727200"/>
                    <a:ext cx="387612" cy="899050"/>
                  </a:xfrm>
                  <a:custGeom>
                    <a:avLst/>
                    <a:gdLst>
                      <a:gd name="connsiteX0" fmla="*/ 387612 w 387612"/>
                      <a:gd name="connsiteY0" fmla="*/ 899050 h 899050"/>
                      <a:gd name="connsiteX1" fmla="*/ 0 w 387612"/>
                      <a:gd name="connsiteY1" fmla="*/ 899050 h 899050"/>
                      <a:gd name="connsiteX2" fmla="*/ 89608 w 387612"/>
                      <a:gd name="connsiteY2" fmla="*/ 0 h 899050"/>
                      <a:gd name="connsiteX3" fmla="*/ 298004 w 387612"/>
                      <a:gd name="connsiteY3" fmla="*/ 0 h 899050"/>
                      <a:gd name="connsiteX4" fmla="*/ 387612 w 387612"/>
                      <a:gd name="connsiteY4" fmla="*/ 899050 h 89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12" h="899050">
                        <a:moveTo>
                          <a:pt x="387612" y="899050"/>
                        </a:moveTo>
                        <a:lnTo>
                          <a:pt x="0" y="899050"/>
                        </a:lnTo>
                        <a:lnTo>
                          <a:pt x="89608" y="0"/>
                        </a:lnTo>
                        <a:lnTo>
                          <a:pt x="298004" y="0"/>
                        </a:lnTo>
                        <a:lnTo>
                          <a:pt x="387612" y="8990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F5759184-4B02-ACB8-B3A4-9B783F92DBF0}"/>
                  </a:ext>
                </a:extLst>
              </p:cNvPr>
              <p:cNvGrpSpPr/>
              <p:nvPr/>
            </p:nvGrpSpPr>
            <p:grpSpPr>
              <a:xfrm>
                <a:off x="3070066" y="1943100"/>
                <a:ext cx="825792" cy="825792"/>
                <a:chOff x="7550570" y="4173346"/>
                <a:chExt cx="647700" cy="647700"/>
              </a:xfrm>
            </p:grpSpPr>
            <p:sp>
              <p:nvSpPr>
                <p:cNvPr id="335" name="星: 24 pt 334">
                  <a:extLst>
                    <a:ext uri="{FF2B5EF4-FFF2-40B4-BE49-F238E27FC236}">
                      <a16:creationId xmlns:a16="http://schemas.microsoft.com/office/drawing/2014/main" id="{02B7B89D-6D05-B489-EE0A-758BAB107BDA}"/>
                    </a:ext>
                  </a:extLst>
                </p:cNvPr>
                <p:cNvSpPr/>
                <p:nvPr/>
              </p:nvSpPr>
              <p:spPr>
                <a:xfrm>
                  <a:off x="7550570" y="4173346"/>
                  <a:ext cx="647700" cy="647700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星: 24 pt 335">
                  <a:extLst>
                    <a:ext uri="{FF2B5EF4-FFF2-40B4-BE49-F238E27FC236}">
                      <a16:creationId xmlns:a16="http://schemas.microsoft.com/office/drawing/2014/main" id="{F08196BC-DB7F-11C6-43B6-5E734F103E26}"/>
                    </a:ext>
                  </a:extLst>
                </p:cNvPr>
                <p:cNvSpPr/>
                <p:nvPr/>
              </p:nvSpPr>
              <p:spPr>
                <a:xfrm>
                  <a:off x="7709320" y="4332096"/>
                  <a:ext cx="330200" cy="330200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DFBE1941-8E34-72A5-EF65-88CEFCBB21AF}"/>
              </a:ext>
            </a:extLst>
          </p:cNvPr>
          <p:cNvGrpSpPr/>
          <p:nvPr/>
        </p:nvGrpSpPr>
        <p:grpSpPr>
          <a:xfrm>
            <a:off x="1280277" y="1006501"/>
            <a:ext cx="1484616" cy="2460229"/>
            <a:chOff x="1450991" y="-1341190"/>
            <a:chExt cx="2482834" cy="4114426"/>
          </a:xfrm>
        </p:grpSpPr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900FF705-C873-D0C6-3A4A-383E513AE33B}"/>
                </a:ext>
              </a:extLst>
            </p:cNvPr>
            <p:cNvGrpSpPr/>
            <p:nvPr/>
          </p:nvGrpSpPr>
          <p:grpSpPr>
            <a:xfrm>
              <a:off x="2252230" y="396028"/>
              <a:ext cx="880356" cy="2377208"/>
              <a:chOff x="-3591476" y="2069420"/>
              <a:chExt cx="880356" cy="2377208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8BD6918-FF72-2A77-BD3F-5E57CA9C1C9B}"/>
                  </a:ext>
                </a:extLst>
              </p:cNvPr>
              <p:cNvSpPr/>
              <p:nvPr/>
            </p:nvSpPr>
            <p:spPr>
              <a:xfrm>
                <a:off x="-3381596" y="2069420"/>
                <a:ext cx="460596" cy="2377208"/>
              </a:xfrm>
              <a:custGeom>
                <a:avLst/>
                <a:gdLst>
                  <a:gd name="connsiteX0" fmla="*/ 0 w 460596"/>
                  <a:gd name="connsiteY0" fmla="*/ 0 h 2377208"/>
                  <a:gd name="connsiteX1" fmla="*/ 460596 w 460596"/>
                  <a:gd name="connsiteY1" fmla="*/ 0 h 2377208"/>
                  <a:gd name="connsiteX2" fmla="*/ 460596 w 460596"/>
                  <a:gd name="connsiteY2" fmla="*/ 2329781 h 2377208"/>
                  <a:gd name="connsiteX3" fmla="*/ 410590 w 460596"/>
                  <a:gd name="connsiteY3" fmla="*/ 2270834 h 2377208"/>
                  <a:gd name="connsiteX4" fmla="*/ 320351 w 460596"/>
                  <a:gd name="connsiteY4" fmla="*/ 2377208 h 2377208"/>
                  <a:gd name="connsiteX5" fmla="*/ 230112 w 460596"/>
                  <a:gd name="connsiteY5" fmla="*/ 2270834 h 2377208"/>
                  <a:gd name="connsiteX6" fmla="*/ 139871 w 460596"/>
                  <a:gd name="connsiteY6" fmla="*/ 2377208 h 2377208"/>
                  <a:gd name="connsiteX7" fmla="*/ 49633 w 460596"/>
                  <a:gd name="connsiteY7" fmla="*/ 2270834 h 2377208"/>
                  <a:gd name="connsiteX8" fmla="*/ 0 w 460596"/>
                  <a:gd name="connsiteY8" fmla="*/ 2329341 h 2377208"/>
                  <a:gd name="connsiteX9" fmla="*/ 0 w 460596"/>
                  <a:gd name="connsiteY9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0596" h="2377208">
                    <a:moveTo>
                      <a:pt x="0" y="0"/>
                    </a:moveTo>
                    <a:lnTo>
                      <a:pt x="460596" y="0"/>
                    </a:lnTo>
                    <a:lnTo>
                      <a:pt x="460596" y="2329781"/>
                    </a:lnTo>
                    <a:lnTo>
                      <a:pt x="410590" y="2270834"/>
                    </a:lnTo>
                    <a:lnTo>
                      <a:pt x="320351" y="2377208"/>
                    </a:lnTo>
                    <a:lnTo>
                      <a:pt x="230112" y="2270834"/>
                    </a:lnTo>
                    <a:lnTo>
                      <a:pt x="139871" y="2377208"/>
                    </a:lnTo>
                    <a:lnTo>
                      <a:pt x="49633" y="2270834"/>
                    </a:lnTo>
                    <a:lnTo>
                      <a:pt x="0" y="2329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E2B2F153-977A-E77E-B633-AB1D65766A78}"/>
                  </a:ext>
                </a:extLst>
              </p:cNvPr>
              <p:cNvSpPr/>
              <p:nvPr/>
            </p:nvSpPr>
            <p:spPr>
              <a:xfrm>
                <a:off x="-3591476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29341 h 2377208"/>
                  <a:gd name="connsiteX3" fmla="*/ 169273 w 209880"/>
                  <a:gd name="connsiteY3" fmla="*/ 2377208 h 2377208"/>
                  <a:gd name="connsiteX4" fmla="*/ 79035 w 209880"/>
                  <a:gd name="connsiteY4" fmla="*/ 2270834 h 2377208"/>
                  <a:gd name="connsiteX5" fmla="*/ 0 w 209880"/>
                  <a:gd name="connsiteY5" fmla="*/ 236400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29341"/>
                    </a:lnTo>
                    <a:lnTo>
                      <a:pt x="169273" y="2377208"/>
                    </a:lnTo>
                    <a:lnTo>
                      <a:pt x="79035" y="2270834"/>
                    </a:lnTo>
                    <a:lnTo>
                      <a:pt x="0" y="23640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ADB10A64-8CD7-2822-ACBE-76FF74E3A8FC}"/>
                  </a:ext>
                </a:extLst>
              </p:cNvPr>
              <p:cNvSpPr/>
              <p:nvPr/>
            </p:nvSpPr>
            <p:spPr>
              <a:xfrm>
                <a:off x="-2921000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64441 h 2377208"/>
                  <a:gd name="connsiteX3" fmla="*/ 130472 w 209880"/>
                  <a:gd name="connsiteY3" fmla="*/ 2270834 h 2377208"/>
                  <a:gd name="connsiteX4" fmla="*/ 40233 w 209880"/>
                  <a:gd name="connsiteY4" fmla="*/ 2377208 h 2377208"/>
                  <a:gd name="connsiteX5" fmla="*/ 0 w 209880"/>
                  <a:gd name="connsiteY5" fmla="*/ 232978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64441"/>
                    </a:lnTo>
                    <a:lnTo>
                      <a:pt x="130472" y="2270834"/>
                    </a:lnTo>
                    <a:lnTo>
                      <a:pt x="40233" y="2377208"/>
                    </a:lnTo>
                    <a:lnTo>
                      <a:pt x="0" y="23297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A0BA3BC2-1340-EA82-9730-71BC7481D11B}"/>
                </a:ext>
              </a:extLst>
            </p:cNvPr>
            <p:cNvGrpSpPr/>
            <p:nvPr/>
          </p:nvGrpSpPr>
          <p:grpSpPr>
            <a:xfrm>
              <a:off x="1450991" y="-1341190"/>
              <a:ext cx="2482834" cy="2481536"/>
              <a:chOff x="1682118" y="902458"/>
              <a:chExt cx="3166428" cy="3164775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46AA4F17-8E7D-EF7D-36D2-15077EE2D320}"/>
                  </a:ext>
                </a:extLst>
              </p:cNvPr>
              <p:cNvGrpSpPr/>
              <p:nvPr/>
            </p:nvGrpSpPr>
            <p:grpSpPr>
              <a:xfrm>
                <a:off x="1682118" y="902458"/>
                <a:ext cx="3166428" cy="3164775"/>
                <a:chOff x="1682118" y="902458"/>
                <a:chExt cx="3166428" cy="3164775"/>
              </a:xfrm>
            </p:grpSpPr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0130119D-E76F-CBD3-3CFF-064983F2B6B9}"/>
                    </a:ext>
                  </a:extLst>
                </p:cNvPr>
                <p:cNvGrpSpPr/>
                <p:nvPr/>
              </p:nvGrpSpPr>
              <p:grpSpPr>
                <a:xfrm>
                  <a:off x="1683770" y="902458"/>
                  <a:ext cx="3164775" cy="3164775"/>
                  <a:chOff x="1683770" y="902458"/>
                  <a:chExt cx="3164775" cy="3164775"/>
                </a:xfrm>
              </p:grpSpPr>
              <p:grpSp>
                <p:nvGrpSpPr>
                  <p:cNvPr id="376" name="グループ化 375">
                    <a:extLst>
                      <a:ext uri="{FF2B5EF4-FFF2-40B4-BE49-F238E27FC236}">
                        <a16:creationId xmlns:a16="http://schemas.microsoft.com/office/drawing/2014/main" id="{3A80BD0E-C8B0-CDB2-DE12-C21106A59772}"/>
                      </a:ext>
                    </a:extLst>
                  </p:cNvPr>
                  <p:cNvGrpSpPr/>
                  <p:nvPr/>
                </p:nvGrpSpPr>
                <p:grpSpPr>
                  <a:xfrm>
                    <a:off x="2925233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380" name="楕円 379">
                      <a:extLst>
                        <a:ext uri="{FF2B5EF4-FFF2-40B4-BE49-F238E27FC236}">
                          <a16:creationId xmlns:a16="http://schemas.microsoft.com/office/drawing/2014/main" id="{BEE62B39-363D-FB49-18D9-FC25765A90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1" name="楕円 380">
                      <a:extLst>
                        <a:ext uri="{FF2B5EF4-FFF2-40B4-BE49-F238E27FC236}">
                          <a16:creationId xmlns:a16="http://schemas.microsoft.com/office/drawing/2014/main" id="{39AF5581-8CC6-E16B-BE85-272C6880BD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77" name="グループ化 376">
                    <a:extLst>
                      <a:ext uri="{FF2B5EF4-FFF2-40B4-BE49-F238E27FC236}">
                        <a16:creationId xmlns:a16="http://schemas.microsoft.com/office/drawing/2014/main" id="{69EA8FA0-E12E-EF4F-4853-4855AF3AEEF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915638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378" name="楕円 377">
                      <a:extLst>
                        <a:ext uri="{FF2B5EF4-FFF2-40B4-BE49-F238E27FC236}">
                          <a16:creationId xmlns:a16="http://schemas.microsoft.com/office/drawing/2014/main" id="{8E23C6FE-1720-B973-AD89-A52A29CD53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9" name="楕円 378">
                      <a:extLst>
                        <a:ext uri="{FF2B5EF4-FFF2-40B4-BE49-F238E27FC236}">
                          <a16:creationId xmlns:a16="http://schemas.microsoft.com/office/drawing/2014/main" id="{BF043C52-57DB-91CE-D285-2012D4DF69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888E8D2B-DB07-B45B-3187-E7748658C7D3}"/>
                    </a:ext>
                  </a:extLst>
                </p:cNvPr>
                <p:cNvGrpSpPr/>
                <p:nvPr/>
              </p:nvGrpSpPr>
              <p:grpSpPr>
                <a:xfrm rot="1800000">
                  <a:off x="1683771" y="902458"/>
                  <a:ext cx="3164775" cy="3164775"/>
                  <a:chOff x="1683770" y="902458"/>
                  <a:chExt cx="3164775" cy="3164775"/>
                </a:xfrm>
              </p:grpSpPr>
              <p:grpSp>
                <p:nvGrpSpPr>
                  <p:cNvPr id="370" name="グループ化 369">
                    <a:extLst>
                      <a:ext uri="{FF2B5EF4-FFF2-40B4-BE49-F238E27FC236}">
                        <a16:creationId xmlns:a16="http://schemas.microsoft.com/office/drawing/2014/main" id="{4E92C8E7-67F9-4FCB-3C05-70B4FD90B1BA}"/>
                      </a:ext>
                    </a:extLst>
                  </p:cNvPr>
                  <p:cNvGrpSpPr/>
                  <p:nvPr/>
                </p:nvGrpSpPr>
                <p:grpSpPr>
                  <a:xfrm>
                    <a:off x="2925233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374" name="楕円 373">
                      <a:extLst>
                        <a:ext uri="{FF2B5EF4-FFF2-40B4-BE49-F238E27FC236}">
                          <a16:creationId xmlns:a16="http://schemas.microsoft.com/office/drawing/2014/main" id="{BDD49BD4-8C71-7B82-26D5-A957B0607D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5" name="楕円 374">
                      <a:extLst>
                        <a:ext uri="{FF2B5EF4-FFF2-40B4-BE49-F238E27FC236}">
                          <a16:creationId xmlns:a16="http://schemas.microsoft.com/office/drawing/2014/main" id="{5CB2597A-52F3-64E2-01D8-86F26C52F3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71" name="グループ化 370">
                    <a:extLst>
                      <a:ext uri="{FF2B5EF4-FFF2-40B4-BE49-F238E27FC236}">
                        <a16:creationId xmlns:a16="http://schemas.microsoft.com/office/drawing/2014/main" id="{64E228C4-3506-C0AB-8A1C-575181CC64C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915638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372" name="楕円 371">
                      <a:extLst>
                        <a:ext uri="{FF2B5EF4-FFF2-40B4-BE49-F238E27FC236}">
                          <a16:creationId xmlns:a16="http://schemas.microsoft.com/office/drawing/2014/main" id="{2A9D73A4-2889-9E35-2F28-AA3E5412A2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3" name="楕円 372">
                      <a:extLst>
                        <a:ext uri="{FF2B5EF4-FFF2-40B4-BE49-F238E27FC236}">
                          <a16:creationId xmlns:a16="http://schemas.microsoft.com/office/drawing/2014/main" id="{2B6DB44F-C7E8-7C28-1B33-072EBF99A3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C2C22598-208E-5523-0F75-42756E6BA443}"/>
                    </a:ext>
                  </a:extLst>
                </p:cNvPr>
                <p:cNvGrpSpPr/>
                <p:nvPr/>
              </p:nvGrpSpPr>
              <p:grpSpPr>
                <a:xfrm rot="3600000">
                  <a:off x="1682118" y="902458"/>
                  <a:ext cx="3164775" cy="3164775"/>
                  <a:chOff x="1683770" y="902458"/>
                  <a:chExt cx="3164775" cy="3164775"/>
                </a:xfrm>
              </p:grpSpPr>
              <p:grpSp>
                <p:nvGrpSpPr>
                  <p:cNvPr id="364" name="グループ化 363">
                    <a:extLst>
                      <a:ext uri="{FF2B5EF4-FFF2-40B4-BE49-F238E27FC236}">
                        <a16:creationId xmlns:a16="http://schemas.microsoft.com/office/drawing/2014/main" id="{3815A723-2576-0530-0F79-8B5B4C8A28DA}"/>
                      </a:ext>
                    </a:extLst>
                  </p:cNvPr>
                  <p:cNvGrpSpPr/>
                  <p:nvPr/>
                </p:nvGrpSpPr>
                <p:grpSpPr>
                  <a:xfrm>
                    <a:off x="2925233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368" name="楕円 367">
                      <a:extLst>
                        <a:ext uri="{FF2B5EF4-FFF2-40B4-BE49-F238E27FC236}">
                          <a16:creationId xmlns:a16="http://schemas.microsoft.com/office/drawing/2014/main" id="{22333879-F03B-E2CF-DADA-0F69492596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9" name="楕円 368">
                      <a:extLst>
                        <a:ext uri="{FF2B5EF4-FFF2-40B4-BE49-F238E27FC236}">
                          <a16:creationId xmlns:a16="http://schemas.microsoft.com/office/drawing/2014/main" id="{0BFB713D-15CD-5FEB-FD75-F15F42C6F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65" name="グループ化 364">
                    <a:extLst>
                      <a:ext uri="{FF2B5EF4-FFF2-40B4-BE49-F238E27FC236}">
                        <a16:creationId xmlns:a16="http://schemas.microsoft.com/office/drawing/2014/main" id="{9AFC7262-DB2D-4989-D019-FE92B2BB25A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915638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366" name="楕円 365">
                      <a:extLst>
                        <a:ext uri="{FF2B5EF4-FFF2-40B4-BE49-F238E27FC236}">
                          <a16:creationId xmlns:a16="http://schemas.microsoft.com/office/drawing/2014/main" id="{CC4AA6E1-84DF-4F5F-5C83-1AF3144064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7" name="楕円 366">
                      <a:extLst>
                        <a:ext uri="{FF2B5EF4-FFF2-40B4-BE49-F238E27FC236}">
                          <a16:creationId xmlns:a16="http://schemas.microsoft.com/office/drawing/2014/main" id="{3428AA78-5B1A-13F8-B2E0-167BC3987E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69F93857-77F6-58AC-ED4B-4AE490001E51}"/>
                  </a:ext>
                </a:extLst>
              </p:cNvPr>
              <p:cNvSpPr/>
              <p:nvPr/>
            </p:nvSpPr>
            <p:spPr>
              <a:xfrm>
                <a:off x="1988316" y="1202651"/>
                <a:ext cx="2530344" cy="2530344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3E89017C-CA9E-0541-0644-CB4BC30DA348}"/>
              </a:ext>
            </a:extLst>
          </p:cNvPr>
          <p:cNvGrpSpPr/>
          <p:nvPr/>
        </p:nvGrpSpPr>
        <p:grpSpPr>
          <a:xfrm>
            <a:off x="4260475" y="3933837"/>
            <a:ext cx="1537880" cy="2383554"/>
            <a:chOff x="4088248" y="3744069"/>
            <a:chExt cx="2274321" cy="3524967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97F885A3-B38A-BEE1-F0D6-4EA299ACF3E4}"/>
                </a:ext>
              </a:extLst>
            </p:cNvPr>
            <p:cNvGrpSpPr/>
            <p:nvPr/>
          </p:nvGrpSpPr>
          <p:grpSpPr>
            <a:xfrm>
              <a:off x="4785230" y="4891828"/>
              <a:ext cx="880356" cy="2377208"/>
              <a:chOff x="-3591476" y="2069420"/>
              <a:chExt cx="880356" cy="2377208"/>
            </a:xfrm>
          </p:grpSpPr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B9657CBD-F6B0-2E1A-B0A7-B8F956F0850D}"/>
                  </a:ext>
                </a:extLst>
              </p:cNvPr>
              <p:cNvSpPr/>
              <p:nvPr/>
            </p:nvSpPr>
            <p:spPr>
              <a:xfrm>
                <a:off x="-3381596" y="2069420"/>
                <a:ext cx="460596" cy="2377208"/>
              </a:xfrm>
              <a:custGeom>
                <a:avLst/>
                <a:gdLst>
                  <a:gd name="connsiteX0" fmla="*/ 0 w 460596"/>
                  <a:gd name="connsiteY0" fmla="*/ 0 h 2377208"/>
                  <a:gd name="connsiteX1" fmla="*/ 460596 w 460596"/>
                  <a:gd name="connsiteY1" fmla="*/ 0 h 2377208"/>
                  <a:gd name="connsiteX2" fmla="*/ 460596 w 460596"/>
                  <a:gd name="connsiteY2" fmla="*/ 2329781 h 2377208"/>
                  <a:gd name="connsiteX3" fmla="*/ 410590 w 460596"/>
                  <a:gd name="connsiteY3" fmla="*/ 2270834 h 2377208"/>
                  <a:gd name="connsiteX4" fmla="*/ 320351 w 460596"/>
                  <a:gd name="connsiteY4" fmla="*/ 2377208 h 2377208"/>
                  <a:gd name="connsiteX5" fmla="*/ 230112 w 460596"/>
                  <a:gd name="connsiteY5" fmla="*/ 2270834 h 2377208"/>
                  <a:gd name="connsiteX6" fmla="*/ 139871 w 460596"/>
                  <a:gd name="connsiteY6" fmla="*/ 2377208 h 2377208"/>
                  <a:gd name="connsiteX7" fmla="*/ 49633 w 460596"/>
                  <a:gd name="connsiteY7" fmla="*/ 2270834 h 2377208"/>
                  <a:gd name="connsiteX8" fmla="*/ 0 w 460596"/>
                  <a:gd name="connsiteY8" fmla="*/ 2329341 h 2377208"/>
                  <a:gd name="connsiteX9" fmla="*/ 0 w 460596"/>
                  <a:gd name="connsiteY9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0596" h="2377208">
                    <a:moveTo>
                      <a:pt x="0" y="0"/>
                    </a:moveTo>
                    <a:lnTo>
                      <a:pt x="460596" y="0"/>
                    </a:lnTo>
                    <a:lnTo>
                      <a:pt x="460596" y="2329781"/>
                    </a:lnTo>
                    <a:lnTo>
                      <a:pt x="410590" y="2270834"/>
                    </a:lnTo>
                    <a:lnTo>
                      <a:pt x="320351" y="2377208"/>
                    </a:lnTo>
                    <a:lnTo>
                      <a:pt x="230112" y="2270834"/>
                    </a:lnTo>
                    <a:lnTo>
                      <a:pt x="139871" y="2377208"/>
                    </a:lnTo>
                    <a:lnTo>
                      <a:pt x="49633" y="2270834"/>
                    </a:lnTo>
                    <a:lnTo>
                      <a:pt x="0" y="2329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B00C9657-5686-8716-DB87-D8AF0CE830B4}"/>
                  </a:ext>
                </a:extLst>
              </p:cNvPr>
              <p:cNvSpPr/>
              <p:nvPr/>
            </p:nvSpPr>
            <p:spPr>
              <a:xfrm>
                <a:off x="-3591476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29341 h 2377208"/>
                  <a:gd name="connsiteX3" fmla="*/ 169273 w 209880"/>
                  <a:gd name="connsiteY3" fmla="*/ 2377208 h 2377208"/>
                  <a:gd name="connsiteX4" fmla="*/ 79035 w 209880"/>
                  <a:gd name="connsiteY4" fmla="*/ 2270834 h 2377208"/>
                  <a:gd name="connsiteX5" fmla="*/ 0 w 209880"/>
                  <a:gd name="connsiteY5" fmla="*/ 236400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29341"/>
                    </a:lnTo>
                    <a:lnTo>
                      <a:pt x="169273" y="2377208"/>
                    </a:lnTo>
                    <a:lnTo>
                      <a:pt x="79035" y="2270834"/>
                    </a:lnTo>
                    <a:lnTo>
                      <a:pt x="0" y="23640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F9D7D44E-9074-CAB7-84E6-BEBFFA0F905F}"/>
                  </a:ext>
                </a:extLst>
              </p:cNvPr>
              <p:cNvSpPr/>
              <p:nvPr/>
            </p:nvSpPr>
            <p:spPr>
              <a:xfrm>
                <a:off x="-2921000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64441 h 2377208"/>
                  <a:gd name="connsiteX3" fmla="*/ 130472 w 209880"/>
                  <a:gd name="connsiteY3" fmla="*/ 2270834 h 2377208"/>
                  <a:gd name="connsiteX4" fmla="*/ 40233 w 209880"/>
                  <a:gd name="connsiteY4" fmla="*/ 2377208 h 2377208"/>
                  <a:gd name="connsiteX5" fmla="*/ 0 w 209880"/>
                  <a:gd name="connsiteY5" fmla="*/ 232978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64441"/>
                    </a:lnTo>
                    <a:lnTo>
                      <a:pt x="130472" y="2270834"/>
                    </a:lnTo>
                    <a:lnTo>
                      <a:pt x="40233" y="2377208"/>
                    </a:lnTo>
                    <a:lnTo>
                      <a:pt x="0" y="23297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391D5A45-AD25-B8EE-27CD-A9720D5E826A}"/>
                </a:ext>
              </a:extLst>
            </p:cNvPr>
            <p:cNvGrpSpPr/>
            <p:nvPr/>
          </p:nvGrpSpPr>
          <p:grpSpPr>
            <a:xfrm>
              <a:off x="4088248" y="3744069"/>
              <a:ext cx="2274321" cy="2274321"/>
              <a:chOff x="6362005" y="3853968"/>
              <a:chExt cx="2274321" cy="2274321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0D84B565-F5FC-E41B-B0F3-4109CB08B4C0}"/>
                  </a:ext>
                </a:extLst>
              </p:cNvPr>
              <p:cNvGrpSpPr/>
              <p:nvPr/>
            </p:nvGrpSpPr>
            <p:grpSpPr>
              <a:xfrm>
                <a:off x="6960064" y="3853968"/>
                <a:ext cx="1078203" cy="2274321"/>
                <a:chOff x="6960064" y="3853968"/>
                <a:chExt cx="1078203" cy="2274321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8805246-E431-09A9-FBC6-42FD3126FDB4}"/>
                    </a:ext>
                  </a:extLst>
                </p:cNvPr>
                <p:cNvSpPr/>
                <p:nvPr/>
              </p:nvSpPr>
              <p:spPr>
                <a:xfrm rot="10800000" flipH="1">
                  <a:off x="6960064" y="3853968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4305CB8D-4135-C683-D8F8-88A3CF25D50D}"/>
                    </a:ext>
                  </a:extLst>
                </p:cNvPr>
                <p:cNvSpPr/>
                <p:nvPr/>
              </p:nvSpPr>
              <p:spPr>
                <a:xfrm flipH="1">
                  <a:off x="6960064" y="5042139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383A203E-F8B7-A799-7733-43D8EA1604E6}"/>
                  </a:ext>
                </a:extLst>
              </p:cNvPr>
              <p:cNvGrpSpPr/>
              <p:nvPr/>
            </p:nvGrpSpPr>
            <p:grpSpPr>
              <a:xfrm rot="5400000">
                <a:off x="6960064" y="3853968"/>
                <a:ext cx="1078203" cy="2274321"/>
                <a:chOff x="6960064" y="3853968"/>
                <a:chExt cx="1078203" cy="2274321"/>
              </a:xfrm>
            </p:grpSpPr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5905A906-63A9-F2DC-18A8-747D2EB5E2BD}"/>
                    </a:ext>
                  </a:extLst>
                </p:cNvPr>
                <p:cNvSpPr/>
                <p:nvPr/>
              </p:nvSpPr>
              <p:spPr>
                <a:xfrm rot="10800000" flipH="1">
                  <a:off x="6960064" y="3853968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85468BDA-8CFE-9323-2010-50CA06D2686A}"/>
                    </a:ext>
                  </a:extLst>
                </p:cNvPr>
                <p:cNvSpPr/>
                <p:nvPr/>
              </p:nvSpPr>
              <p:spPr>
                <a:xfrm flipH="1">
                  <a:off x="6960064" y="5042139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0B5A635-F648-75B2-2564-749FBF66573B}"/>
                  </a:ext>
                </a:extLst>
              </p:cNvPr>
              <p:cNvSpPr/>
              <p:nvPr/>
            </p:nvSpPr>
            <p:spPr>
              <a:xfrm rot="13500000" flipH="1">
                <a:off x="7380145" y="4027972"/>
                <a:ext cx="1078203" cy="1086150"/>
              </a:xfrm>
              <a:custGeom>
                <a:avLst/>
                <a:gdLst>
                  <a:gd name="connsiteX0" fmla="*/ 224953 w 1078203"/>
                  <a:gd name="connsiteY0" fmla="*/ 1086150 h 1086150"/>
                  <a:gd name="connsiteX1" fmla="*/ 327429 w 1078203"/>
                  <a:gd name="connsiteY1" fmla="*/ 933322 h 1086150"/>
                  <a:gd name="connsiteX2" fmla="*/ 429906 w 1078203"/>
                  <a:gd name="connsiteY2" fmla="*/ 1086150 h 1086150"/>
                  <a:gd name="connsiteX3" fmla="*/ 532382 w 1078203"/>
                  <a:gd name="connsiteY3" fmla="*/ 933322 h 1086150"/>
                  <a:gd name="connsiteX4" fmla="*/ 634858 w 1078203"/>
                  <a:gd name="connsiteY4" fmla="*/ 1086150 h 1086150"/>
                  <a:gd name="connsiteX5" fmla="*/ 737334 w 1078203"/>
                  <a:gd name="connsiteY5" fmla="*/ 933322 h 1086150"/>
                  <a:gd name="connsiteX6" fmla="*/ 839810 w 1078203"/>
                  <a:gd name="connsiteY6" fmla="*/ 1086150 h 1086150"/>
                  <a:gd name="connsiteX7" fmla="*/ 942286 w 1078203"/>
                  <a:gd name="connsiteY7" fmla="*/ 933322 h 1086150"/>
                  <a:gd name="connsiteX8" fmla="*/ 1041008 w 1078203"/>
                  <a:gd name="connsiteY8" fmla="*/ 1080552 h 1086150"/>
                  <a:gd name="connsiteX9" fmla="*/ 1050580 w 1078203"/>
                  <a:gd name="connsiteY9" fmla="*/ 1077442 h 1086150"/>
                  <a:gd name="connsiteX10" fmla="*/ 1071696 w 1078203"/>
                  <a:gd name="connsiteY10" fmla="*/ 1062991 h 1086150"/>
                  <a:gd name="connsiteX11" fmla="*/ 700380 w 1078203"/>
                  <a:gd name="connsiteY11" fmla="*/ 36265 h 1086150"/>
                  <a:gd name="connsiteX12" fmla="*/ 377115 w 1078203"/>
                  <a:gd name="connsiteY12" fmla="*/ 36265 h 1086150"/>
                  <a:gd name="connsiteX13" fmla="*/ 5800 w 1078203"/>
                  <a:gd name="connsiteY13" fmla="*/ 1062991 h 1086150"/>
                  <a:gd name="connsiteX14" fmla="*/ 25170 w 1078203"/>
                  <a:gd name="connsiteY14" fmla="*/ 1078441 h 1086150"/>
                  <a:gd name="connsiteX15" fmla="*/ 122477 w 1078203"/>
                  <a:gd name="connsiteY15" fmla="*/ 933322 h 108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8203" h="1086150">
                    <a:moveTo>
                      <a:pt x="224953" y="1086150"/>
                    </a:moveTo>
                    <a:lnTo>
                      <a:pt x="327429" y="933322"/>
                    </a:lnTo>
                    <a:lnTo>
                      <a:pt x="429906" y="1086150"/>
                    </a:lnTo>
                    <a:lnTo>
                      <a:pt x="532382" y="933322"/>
                    </a:lnTo>
                    <a:lnTo>
                      <a:pt x="634858" y="1086150"/>
                    </a:lnTo>
                    <a:lnTo>
                      <a:pt x="737334" y="933322"/>
                    </a:lnTo>
                    <a:lnTo>
                      <a:pt x="839810" y="1086150"/>
                    </a:lnTo>
                    <a:lnTo>
                      <a:pt x="942286" y="933322"/>
                    </a:lnTo>
                    <a:lnTo>
                      <a:pt x="1041008" y="1080552"/>
                    </a:lnTo>
                    <a:lnTo>
                      <a:pt x="1050580" y="1077442"/>
                    </a:lnTo>
                    <a:cubicBezTo>
                      <a:pt x="1060808" y="1072899"/>
                      <a:pt x="1067992" y="1068078"/>
                      <a:pt x="1071696" y="1062991"/>
                    </a:cubicBezTo>
                    <a:cubicBezTo>
                      <a:pt x="1130956" y="981596"/>
                      <a:pt x="767761" y="85736"/>
                      <a:pt x="700380" y="36265"/>
                    </a:cubicBezTo>
                    <a:cubicBezTo>
                      <a:pt x="633000" y="-13207"/>
                      <a:pt x="431037" y="-10958"/>
                      <a:pt x="377115" y="36265"/>
                    </a:cubicBezTo>
                    <a:cubicBezTo>
                      <a:pt x="323193" y="83487"/>
                      <a:pt x="-50725" y="968547"/>
                      <a:pt x="5800" y="1062991"/>
                    </a:cubicBezTo>
                    <a:lnTo>
                      <a:pt x="25170" y="1078441"/>
                    </a:lnTo>
                    <a:lnTo>
                      <a:pt x="122477" y="93332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537EB1B3-E580-74B4-1106-190BB07BE010}"/>
                  </a:ext>
                </a:extLst>
              </p:cNvPr>
              <p:cNvSpPr/>
              <p:nvPr/>
            </p:nvSpPr>
            <p:spPr>
              <a:xfrm rot="2700000" flipH="1">
                <a:off x="6539981" y="4868135"/>
                <a:ext cx="1078203" cy="1086150"/>
              </a:xfrm>
              <a:custGeom>
                <a:avLst/>
                <a:gdLst>
                  <a:gd name="connsiteX0" fmla="*/ 224953 w 1078203"/>
                  <a:gd name="connsiteY0" fmla="*/ 1086150 h 1086150"/>
                  <a:gd name="connsiteX1" fmla="*/ 327429 w 1078203"/>
                  <a:gd name="connsiteY1" fmla="*/ 933322 h 1086150"/>
                  <a:gd name="connsiteX2" fmla="*/ 429906 w 1078203"/>
                  <a:gd name="connsiteY2" fmla="*/ 1086150 h 1086150"/>
                  <a:gd name="connsiteX3" fmla="*/ 532382 w 1078203"/>
                  <a:gd name="connsiteY3" fmla="*/ 933322 h 1086150"/>
                  <a:gd name="connsiteX4" fmla="*/ 634858 w 1078203"/>
                  <a:gd name="connsiteY4" fmla="*/ 1086150 h 1086150"/>
                  <a:gd name="connsiteX5" fmla="*/ 737334 w 1078203"/>
                  <a:gd name="connsiteY5" fmla="*/ 933322 h 1086150"/>
                  <a:gd name="connsiteX6" fmla="*/ 839810 w 1078203"/>
                  <a:gd name="connsiteY6" fmla="*/ 1086150 h 1086150"/>
                  <a:gd name="connsiteX7" fmla="*/ 942286 w 1078203"/>
                  <a:gd name="connsiteY7" fmla="*/ 933322 h 1086150"/>
                  <a:gd name="connsiteX8" fmla="*/ 1041008 w 1078203"/>
                  <a:gd name="connsiteY8" fmla="*/ 1080552 h 1086150"/>
                  <a:gd name="connsiteX9" fmla="*/ 1050580 w 1078203"/>
                  <a:gd name="connsiteY9" fmla="*/ 1077442 h 1086150"/>
                  <a:gd name="connsiteX10" fmla="*/ 1071696 w 1078203"/>
                  <a:gd name="connsiteY10" fmla="*/ 1062991 h 1086150"/>
                  <a:gd name="connsiteX11" fmla="*/ 700380 w 1078203"/>
                  <a:gd name="connsiteY11" fmla="*/ 36265 h 1086150"/>
                  <a:gd name="connsiteX12" fmla="*/ 377115 w 1078203"/>
                  <a:gd name="connsiteY12" fmla="*/ 36265 h 1086150"/>
                  <a:gd name="connsiteX13" fmla="*/ 5800 w 1078203"/>
                  <a:gd name="connsiteY13" fmla="*/ 1062991 h 1086150"/>
                  <a:gd name="connsiteX14" fmla="*/ 25170 w 1078203"/>
                  <a:gd name="connsiteY14" fmla="*/ 1078441 h 1086150"/>
                  <a:gd name="connsiteX15" fmla="*/ 122477 w 1078203"/>
                  <a:gd name="connsiteY15" fmla="*/ 933322 h 108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8203" h="1086150">
                    <a:moveTo>
                      <a:pt x="224953" y="1086150"/>
                    </a:moveTo>
                    <a:lnTo>
                      <a:pt x="327429" y="933322"/>
                    </a:lnTo>
                    <a:lnTo>
                      <a:pt x="429906" y="1086150"/>
                    </a:lnTo>
                    <a:lnTo>
                      <a:pt x="532382" y="933322"/>
                    </a:lnTo>
                    <a:lnTo>
                      <a:pt x="634858" y="1086150"/>
                    </a:lnTo>
                    <a:lnTo>
                      <a:pt x="737334" y="933322"/>
                    </a:lnTo>
                    <a:lnTo>
                      <a:pt x="839810" y="1086150"/>
                    </a:lnTo>
                    <a:lnTo>
                      <a:pt x="942286" y="933322"/>
                    </a:lnTo>
                    <a:lnTo>
                      <a:pt x="1041008" y="1080552"/>
                    </a:lnTo>
                    <a:lnTo>
                      <a:pt x="1050580" y="1077442"/>
                    </a:lnTo>
                    <a:cubicBezTo>
                      <a:pt x="1060808" y="1072899"/>
                      <a:pt x="1067992" y="1068078"/>
                      <a:pt x="1071696" y="1062991"/>
                    </a:cubicBezTo>
                    <a:cubicBezTo>
                      <a:pt x="1130956" y="981596"/>
                      <a:pt x="767761" y="85736"/>
                      <a:pt x="700380" y="36265"/>
                    </a:cubicBezTo>
                    <a:cubicBezTo>
                      <a:pt x="633000" y="-13207"/>
                      <a:pt x="431037" y="-10958"/>
                      <a:pt x="377115" y="36265"/>
                    </a:cubicBezTo>
                    <a:cubicBezTo>
                      <a:pt x="323193" y="83487"/>
                      <a:pt x="-50725" y="968547"/>
                      <a:pt x="5800" y="1062991"/>
                    </a:cubicBezTo>
                    <a:lnTo>
                      <a:pt x="25170" y="1078441"/>
                    </a:lnTo>
                    <a:lnTo>
                      <a:pt x="122477" y="93332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5A07BB9C-CECC-CDFF-89C7-202E62FD3650}"/>
                  </a:ext>
                </a:extLst>
              </p:cNvPr>
              <p:cNvSpPr/>
              <p:nvPr/>
            </p:nvSpPr>
            <p:spPr>
              <a:xfrm rot="18900000" flipH="1">
                <a:off x="7380145" y="4868135"/>
                <a:ext cx="1078203" cy="1086150"/>
              </a:xfrm>
              <a:custGeom>
                <a:avLst/>
                <a:gdLst>
                  <a:gd name="connsiteX0" fmla="*/ 224953 w 1078203"/>
                  <a:gd name="connsiteY0" fmla="*/ 1086150 h 1086150"/>
                  <a:gd name="connsiteX1" fmla="*/ 327429 w 1078203"/>
                  <a:gd name="connsiteY1" fmla="*/ 933322 h 1086150"/>
                  <a:gd name="connsiteX2" fmla="*/ 429906 w 1078203"/>
                  <a:gd name="connsiteY2" fmla="*/ 1086150 h 1086150"/>
                  <a:gd name="connsiteX3" fmla="*/ 532382 w 1078203"/>
                  <a:gd name="connsiteY3" fmla="*/ 933322 h 1086150"/>
                  <a:gd name="connsiteX4" fmla="*/ 634858 w 1078203"/>
                  <a:gd name="connsiteY4" fmla="*/ 1086150 h 1086150"/>
                  <a:gd name="connsiteX5" fmla="*/ 737334 w 1078203"/>
                  <a:gd name="connsiteY5" fmla="*/ 933322 h 1086150"/>
                  <a:gd name="connsiteX6" fmla="*/ 839810 w 1078203"/>
                  <a:gd name="connsiteY6" fmla="*/ 1086150 h 1086150"/>
                  <a:gd name="connsiteX7" fmla="*/ 942286 w 1078203"/>
                  <a:gd name="connsiteY7" fmla="*/ 933322 h 1086150"/>
                  <a:gd name="connsiteX8" fmla="*/ 1041008 w 1078203"/>
                  <a:gd name="connsiteY8" fmla="*/ 1080552 h 1086150"/>
                  <a:gd name="connsiteX9" fmla="*/ 1050580 w 1078203"/>
                  <a:gd name="connsiteY9" fmla="*/ 1077442 h 1086150"/>
                  <a:gd name="connsiteX10" fmla="*/ 1071696 w 1078203"/>
                  <a:gd name="connsiteY10" fmla="*/ 1062991 h 1086150"/>
                  <a:gd name="connsiteX11" fmla="*/ 700380 w 1078203"/>
                  <a:gd name="connsiteY11" fmla="*/ 36265 h 1086150"/>
                  <a:gd name="connsiteX12" fmla="*/ 377115 w 1078203"/>
                  <a:gd name="connsiteY12" fmla="*/ 36265 h 1086150"/>
                  <a:gd name="connsiteX13" fmla="*/ 5800 w 1078203"/>
                  <a:gd name="connsiteY13" fmla="*/ 1062991 h 1086150"/>
                  <a:gd name="connsiteX14" fmla="*/ 25170 w 1078203"/>
                  <a:gd name="connsiteY14" fmla="*/ 1078441 h 1086150"/>
                  <a:gd name="connsiteX15" fmla="*/ 122477 w 1078203"/>
                  <a:gd name="connsiteY15" fmla="*/ 933322 h 108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8203" h="1086150">
                    <a:moveTo>
                      <a:pt x="224953" y="1086150"/>
                    </a:moveTo>
                    <a:lnTo>
                      <a:pt x="327429" y="933322"/>
                    </a:lnTo>
                    <a:lnTo>
                      <a:pt x="429906" y="1086150"/>
                    </a:lnTo>
                    <a:lnTo>
                      <a:pt x="532382" y="933322"/>
                    </a:lnTo>
                    <a:lnTo>
                      <a:pt x="634858" y="1086150"/>
                    </a:lnTo>
                    <a:lnTo>
                      <a:pt x="737334" y="933322"/>
                    </a:lnTo>
                    <a:lnTo>
                      <a:pt x="839810" y="1086150"/>
                    </a:lnTo>
                    <a:lnTo>
                      <a:pt x="942286" y="933322"/>
                    </a:lnTo>
                    <a:lnTo>
                      <a:pt x="1041008" y="1080552"/>
                    </a:lnTo>
                    <a:lnTo>
                      <a:pt x="1050580" y="1077442"/>
                    </a:lnTo>
                    <a:cubicBezTo>
                      <a:pt x="1060808" y="1072899"/>
                      <a:pt x="1067992" y="1068078"/>
                      <a:pt x="1071696" y="1062991"/>
                    </a:cubicBezTo>
                    <a:cubicBezTo>
                      <a:pt x="1130956" y="981596"/>
                      <a:pt x="767761" y="85736"/>
                      <a:pt x="700380" y="36265"/>
                    </a:cubicBezTo>
                    <a:cubicBezTo>
                      <a:pt x="633000" y="-13207"/>
                      <a:pt x="431037" y="-10958"/>
                      <a:pt x="377115" y="36265"/>
                    </a:cubicBezTo>
                    <a:cubicBezTo>
                      <a:pt x="323193" y="83487"/>
                      <a:pt x="-50725" y="968547"/>
                      <a:pt x="5800" y="1062991"/>
                    </a:cubicBezTo>
                    <a:lnTo>
                      <a:pt x="25170" y="1078441"/>
                    </a:lnTo>
                    <a:lnTo>
                      <a:pt x="122477" y="93332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6CCF13E0-5607-C040-B651-DA5B4CA5A7E4}"/>
                  </a:ext>
                </a:extLst>
              </p:cNvPr>
              <p:cNvSpPr/>
              <p:nvPr/>
            </p:nvSpPr>
            <p:spPr>
              <a:xfrm rot="8100000" flipH="1">
                <a:off x="6539981" y="4027972"/>
                <a:ext cx="1078203" cy="1086150"/>
              </a:xfrm>
              <a:custGeom>
                <a:avLst/>
                <a:gdLst>
                  <a:gd name="connsiteX0" fmla="*/ 224953 w 1078203"/>
                  <a:gd name="connsiteY0" fmla="*/ 1086150 h 1086150"/>
                  <a:gd name="connsiteX1" fmla="*/ 327429 w 1078203"/>
                  <a:gd name="connsiteY1" fmla="*/ 933322 h 1086150"/>
                  <a:gd name="connsiteX2" fmla="*/ 429906 w 1078203"/>
                  <a:gd name="connsiteY2" fmla="*/ 1086150 h 1086150"/>
                  <a:gd name="connsiteX3" fmla="*/ 532382 w 1078203"/>
                  <a:gd name="connsiteY3" fmla="*/ 933322 h 1086150"/>
                  <a:gd name="connsiteX4" fmla="*/ 634858 w 1078203"/>
                  <a:gd name="connsiteY4" fmla="*/ 1086150 h 1086150"/>
                  <a:gd name="connsiteX5" fmla="*/ 737334 w 1078203"/>
                  <a:gd name="connsiteY5" fmla="*/ 933322 h 1086150"/>
                  <a:gd name="connsiteX6" fmla="*/ 839810 w 1078203"/>
                  <a:gd name="connsiteY6" fmla="*/ 1086150 h 1086150"/>
                  <a:gd name="connsiteX7" fmla="*/ 942286 w 1078203"/>
                  <a:gd name="connsiteY7" fmla="*/ 933322 h 1086150"/>
                  <a:gd name="connsiteX8" fmla="*/ 1041008 w 1078203"/>
                  <a:gd name="connsiteY8" fmla="*/ 1080552 h 1086150"/>
                  <a:gd name="connsiteX9" fmla="*/ 1050580 w 1078203"/>
                  <a:gd name="connsiteY9" fmla="*/ 1077442 h 1086150"/>
                  <a:gd name="connsiteX10" fmla="*/ 1071696 w 1078203"/>
                  <a:gd name="connsiteY10" fmla="*/ 1062991 h 1086150"/>
                  <a:gd name="connsiteX11" fmla="*/ 700380 w 1078203"/>
                  <a:gd name="connsiteY11" fmla="*/ 36265 h 1086150"/>
                  <a:gd name="connsiteX12" fmla="*/ 377115 w 1078203"/>
                  <a:gd name="connsiteY12" fmla="*/ 36265 h 1086150"/>
                  <a:gd name="connsiteX13" fmla="*/ 5800 w 1078203"/>
                  <a:gd name="connsiteY13" fmla="*/ 1062991 h 1086150"/>
                  <a:gd name="connsiteX14" fmla="*/ 25170 w 1078203"/>
                  <a:gd name="connsiteY14" fmla="*/ 1078441 h 1086150"/>
                  <a:gd name="connsiteX15" fmla="*/ 122477 w 1078203"/>
                  <a:gd name="connsiteY15" fmla="*/ 933322 h 108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8203" h="1086150">
                    <a:moveTo>
                      <a:pt x="224953" y="1086150"/>
                    </a:moveTo>
                    <a:lnTo>
                      <a:pt x="327429" y="933322"/>
                    </a:lnTo>
                    <a:lnTo>
                      <a:pt x="429906" y="1086150"/>
                    </a:lnTo>
                    <a:lnTo>
                      <a:pt x="532382" y="933322"/>
                    </a:lnTo>
                    <a:lnTo>
                      <a:pt x="634858" y="1086150"/>
                    </a:lnTo>
                    <a:lnTo>
                      <a:pt x="737334" y="933322"/>
                    </a:lnTo>
                    <a:lnTo>
                      <a:pt x="839810" y="1086150"/>
                    </a:lnTo>
                    <a:lnTo>
                      <a:pt x="942286" y="933322"/>
                    </a:lnTo>
                    <a:lnTo>
                      <a:pt x="1041008" y="1080552"/>
                    </a:lnTo>
                    <a:lnTo>
                      <a:pt x="1050580" y="1077442"/>
                    </a:lnTo>
                    <a:cubicBezTo>
                      <a:pt x="1060808" y="1072899"/>
                      <a:pt x="1067992" y="1068078"/>
                      <a:pt x="1071696" y="1062991"/>
                    </a:cubicBezTo>
                    <a:cubicBezTo>
                      <a:pt x="1130956" y="981596"/>
                      <a:pt x="767761" y="85736"/>
                      <a:pt x="700380" y="36265"/>
                    </a:cubicBezTo>
                    <a:cubicBezTo>
                      <a:pt x="633000" y="-13207"/>
                      <a:pt x="431037" y="-10958"/>
                      <a:pt x="377115" y="36265"/>
                    </a:cubicBezTo>
                    <a:cubicBezTo>
                      <a:pt x="323193" y="83487"/>
                      <a:pt x="-50725" y="968547"/>
                      <a:pt x="5800" y="1062991"/>
                    </a:cubicBezTo>
                    <a:lnTo>
                      <a:pt x="25170" y="1078441"/>
                    </a:lnTo>
                    <a:lnTo>
                      <a:pt x="122477" y="93332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B23C8CCD-01B9-0DAA-E8FA-B8EAF70BC241}"/>
                  </a:ext>
                </a:extLst>
              </p:cNvPr>
              <p:cNvGrpSpPr/>
              <p:nvPr/>
            </p:nvGrpSpPr>
            <p:grpSpPr>
              <a:xfrm rot="1244931">
                <a:off x="6677949" y="4150169"/>
                <a:ext cx="1681922" cy="1681920"/>
                <a:chOff x="6730304" y="3853968"/>
                <a:chExt cx="2274321" cy="2274321"/>
              </a:xfrm>
            </p:grpSpPr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2D23009F-A70A-AA43-7E50-32D50B243D9D}"/>
                    </a:ext>
                  </a:extLst>
                </p:cNvPr>
                <p:cNvGrpSpPr/>
                <p:nvPr/>
              </p:nvGrpSpPr>
              <p:grpSpPr>
                <a:xfrm>
                  <a:off x="7328363" y="3853968"/>
                  <a:ext cx="1078203" cy="2274321"/>
                  <a:chOff x="6960064" y="3853968"/>
                  <a:chExt cx="1078203" cy="2274321"/>
                </a:xfrm>
              </p:grpSpPr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1FEC497B-3E08-600A-2215-59059A10A8F6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60064" y="3853968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96406AF4-DE93-1F52-56EF-F5D5F2AF063D}"/>
                      </a:ext>
                    </a:extLst>
                  </p:cNvPr>
                  <p:cNvSpPr/>
                  <p:nvPr/>
                </p:nvSpPr>
                <p:spPr>
                  <a:xfrm flipH="1">
                    <a:off x="6960064" y="5042139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A1AD8DAD-9187-A0BB-5337-81AA6968D4B4}"/>
                    </a:ext>
                  </a:extLst>
                </p:cNvPr>
                <p:cNvGrpSpPr/>
                <p:nvPr/>
              </p:nvGrpSpPr>
              <p:grpSpPr>
                <a:xfrm rot="5400000">
                  <a:off x="7328363" y="3853968"/>
                  <a:ext cx="1078203" cy="2274321"/>
                  <a:chOff x="6960064" y="3853968"/>
                  <a:chExt cx="1078203" cy="2274321"/>
                </a:xfrm>
              </p:grpSpPr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2E20D0A5-D5F8-9CE0-5131-B007776EC8D0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60064" y="3853968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B58EB69D-B95D-5DE5-0C68-7FC14BD4EB01}"/>
                      </a:ext>
                    </a:extLst>
                  </p:cNvPr>
                  <p:cNvSpPr/>
                  <p:nvPr/>
                </p:nvSpPr>
                <p:spPr>
                  <a:xfrm flipH="1">
                    <a:off x="6960064" y="5042139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CE13C9B1-6033-DABE-EF59-FFEF8E6FAF16}"/>
                    </a:ext>
                  </a:extLst>
                </p:cNvPr>
                <p:cNvSpPr/>
                <p:nvPr/>
              </p:nvSpPr>
              <p:spPr>
                <a:xfrm rot="13500000" flipH="1">
                  <a:off x="7748444" y="4027972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C4AC68DE-2914-8EBB-FBCB-A86EED7670E7}"/>
                    </a:ext>
                  </a:extLst>
                </p:cNvPr>
                <p:cNvSpPr/>
                <p:nvPr/>
              </p:nvSpPr>
              <p:spPr>
                <a:xfrm rot="2700000" flipH="1">
                  <a:off x="6908280" y="4868135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32996A0B-F2AA-EE29-3C0D-9FABFE3AE225}"/>
                    </a:ext>
                  </a:extLst>
                </p:cNvPr>
                <p:cNvSpPr/>
                <p:nvPr/>
              </p:nvSpPr>
              <p:spPr>
                <a:xfrm rot="18900000" flipH="1">
                  <a:off x="7748444" y="4868135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E3E6DFE8-B776-B6C3-094C-177BC7733ECF}"/>
                    </a:ext>
                  </a:extLst>
                </p:cNvPr>
                <p:cNvSpPr/>
                <p:nvPr/>
              </p:nvSpPr>
              <p:spPr>
                <a:xfrm rot="8100000" flipH="1">
                  <a:off x="6908280" y="4027972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2D53E4DE-A75D-BCDB-EE6D-6D704ED4D23C}"/>
                  </a:ext>
                </a:extLst>
              </p:cNvPr>
              <p:cNvGrpSpPr/>
              <p:nvPr/>
            </p:nvGrpSpPr>
            <p:grpSpPr>
              <a:xfrm rot="2700000">
                <a:off x="7025548" y="4485303"/>
                <a:ext cx="986728" cy="986726"/>
                <a:chOff x="6730304" y="3853968"/>
                <a:chExt cx="2274321" cy="2274321"/>
              </a:xfrm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733B0D84-6FC6-55A1-D754-25521798461B}"/>
                    </a:ext>
                  </a:extLst>
                </p:cNvPr>
                <p:cNvGrpSpPr/>
                <p:nvPr/>
              </p:nvGrpSpPr>
              <p:grpSpPr>
                <a:xfrm>
                  <a:off x="7328363" y="3853968"/>
                  <a:ext cx="1078203" cy="2274321"/>
                  <a:chOff x="6960064" y="3853968"/>
                  <a:chExt cx="1078203" cy="2274321"/>
                </a:xfrm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E716CC5A-1C9A-89E4-F8BE-C4217C415241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60064" y="3853968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3B35F967-09A7-2BD2-A38C-0EDC4F2AB8FA}"/>
                      </a:ext>
                    </a:extLst>
                  </p:cNvPr>
                  <p:cNvSpPr/>
                  <p:nvPr/>
                </p:nvSpPr>
                <p:spPr>
                  <a:xfrm flipH="1">
                    <a:off x="6960064" y="5042139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7C1164AD-36AE-C4EE-4477-91A87B4D0630}"/>
                    </a:ext>
                  </a:extLst>
                </p:cNvPr>
                <p:cNvGrpSpPr/>
                <p:nvPr/>
              </p:nvGrpSpPr>
              <p:grpSpPr>
                <a:xfrm rot="5400000">
                  <a:off x="7328363" y="3853968"/>
                  <a:ext cx="1078203" cy="2274321"/>
                  <a:chOff x="6960064" y="3853968"/>
                  <a:chExt cx="1078203" cy="2274321"/>
                </a:xfrm>
              </p:grpSpPr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2A77D8DB-6731-DDB5-3743-F08C612A0E98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60064" y="3853968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BD75141E-AFB1-490B-F8A1-0F8D4CC96190}"/>
                      </a:ext>
                    </a:extLst>
                  </p:cNvPr>
                  <p:cNvSpPr/>
                  <p:nvPr/>
                </p:nvSpPr>
                <p:spPr>
                  <a:xfrm flipH="1">
                    <a:off x="6960064" y="5042139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0F881048-192C-AE80-4A5B-1B1D76117286}"/>
                    </a:ext>
                  </a:extLst>
                </p:cNvPr>
                <p:cNvSpPr/>
                <p:nvPr/>
              </p:nvSpPr>
              <p:spPr>
                <a:xfrm rot="13500000" flipH="1">
                  <a:off x="7748444" y="4027972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3F53EAC9-B06D-39D2-E6D8-33F0B6E55D49}"/>
                    </a:ext>
                  </a:extLst>
                </p:cNvPr>
                <p:cNvSpPr/>
                <p:nvPr/>
              </p:nvSpPr>
              <p:spPr>
                <a:xfrm rot="2700000" flipH="1">
                  <a:off x="6908280" y="4868135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E7E0E60D-0218-9DF4-EE6E-D71AD396AE87}"/>
                    </a:ext>
                  </a:extLst>
                </p:cNvPr>
                <p:cNvSpPr/>
                <p:nvPr/>
              </p:nvSpPr>
              <p:spPr>
                <a:xfrm rot="18900000" flipH="1">
                  <a:off x="7748444" y="4868135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7404C136-DE5D-EA92-6ADA-683FC5404E72}"/>
                    </a:ext>
                  </a:extLst>
                </p:cNvPr>
                <p:cNvSpPr/>
                <p:nvPr/>
              </p:nvSpPr>
              <p:spPr>
                <a:xfrm rot="8100000" flipH="1">
                  <a:off x="6908280" y="4027972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436BCABC-73E4-6D3B-FDD0-04CE921F30D6}"/>
              </a:ext>
            </a:extLst>
          </p:cNvPr>
          <p:cNvGrpSpPr/>
          <p:nvPr/>
        </p:nvGrpSpPr>
        <p:grpSpPr>
          <a:xfrm>
            <a:off x="1119007" y="3869682"/>
            <a:ext cx="1700394" cy="2473240"/>
            <a:chOff x="1420125" y="3611437"/>
            <a:chExt cx="2514657" cy="3657599"/>
          </a:xfrm>
        </p:grpSpPr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9BE55BDC-7EFA-923B-807E-0C4376BBD0D5}"/>
                </a:ext>
              </a:extLst>
            </p:cNvPr>
            <p:cNvGrpSpPr/>
            <p:nvPr/>
          </p:nvGrpSpPr>
          <p:grpSpPr>
            <a:xfrm>
              <a:off x="2237275" y="4891828"/>
              <a:ext cx="880356" cy="2377208"/>
              <a:chOff x="-3591476" y="2069420"/>
              <a:chExt cx="880356" cy="2377208"/>
            </a:xfrm>
          </p:grpSpPr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4E2EF137-3591-BF9E-3303-2AC8CAC00A4D}"/>
                  </a:ext>
                </a:extLst>
              </p:cNvPr>
              <p:cNvSpPr/>
              <p:nvPr/>
            </p:nvSpPr>
            <p:spPr>
              <a:xfrm>
                <a:off x="-3381596" y="2069420"/>
                <a:ext cx="460596" cy="2377208"/>
              </a:xfrm>
              <a:custGeom>
                <a:avLst/>
                <a:gdLst>
                  <a:gd name="connsiteX0" fmla="*/ 0 w 460596"/>
                  <a:gd name="connsiteY0" fmla="*/ 0 h 2377208"/>
                  <a:gd name="connsiteX1" fmla="*/ 460596 w 460596"/>
                  <a:gd name="connsiteY1" fmla="*/ 0 h 2377208"/>
                  <a:gd name="connsiteX2" fmla="*/ 460596 w 460596"/>
                  <a:gd name="connsiteY2" fmla="*/ 2329781 h 2377208"/>
                  <a:gd name="connsiteX3" fmla="*/ 410590 w 460596"/>
                  <a:gd name="connsiteY3" fmla="*/ 2270834 h 2377208"/>
                  <a:gd name="connsiteX4" fmla="*/ 320351 w 460596"/>
                  <a:gd name="connsiteY4" fmla="*/ 2377208 h 2377208"/>
                  <a:gd name="connsiteX5" fmla="*/ 230112 w 460596"/>
                  <a:gd name="connsiteY5" fmla="*/ 2270834 h 2377208"/>
                  <a:gd name="connsiteX6" fmla="*/ 139871 w 460596"/>
                  <a:gd name="connsiteY6" fmla="*/ 2377208 h 2377208"/>
                  <a:gd name="connsiteX7" fmla="*/ 49633 w 460596"/>
                  <a:gd name="connsiteY7" fmla="*/ 2270834 h 2377208"/>
                  <a:gd name="connsiteX8" fmla="*/ 0 w 460596"/>
                  <a:gd name="connsiteY8" fmla="*/ 2329341 h 2377208"/>
                  <a:gd name="connsiteX9" fmla="*/ 0 w 460596"/>
                  <a:gd name="connsiteY9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0596" h="2377208">
                    <a:moveTo>
                      <a:pt x="0" y="0"/>
                    </a:moveTo>
                    <a:lnTo>
                      <a:pt x="460596" y="0"/>
                    </a:lnTo>
                    <a:lnTo>
                      <a:pt x="460596" y="2329781"/>
                    </a:lnTo>
                    <a:lnTo>
                      <a:pt x="410590" y="2270834"/>
                    </a:lnTo>
                    <a:lnTo>
                      <a:pt x="320351" y="2377208"/>
                    </a:lnTo>
                    <a:lnTo>
                      <a:pt x="230112" y="2270834"/>
                    </a:lnTo>
                    <a:lnTo>
                      <a:pt x="139871" y="2377208"/>
                    </a:lnTo>
                    <a:lnTo>
                      <a:pt x="49633" y="2270834"/>
                    </a:lnTo>
                    <a:lnTo>
                      <a:pt x="0" y="2329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008FDBDE-DA6C-0AD2-211B-1AB2C780B8D0}"/>
                  </a:ext>
                </a:extLst>
              </p:cNvPr>
              <p:cNvSpPr/>
              <p:nvPr/>
            </p:nvSpPr>
            <p:spPr>
              <a:xfrm>
                <a:off x="-3591476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29341 h 2377208"/>
                  <a:gd name="connsiteX3" fmla="*/ 169273 w 209880"/>
                  <a:gd name="connsiteY3" fmla="*/ 2377208 h 2377208"/>
                  <a:gd name="connsiteX4" fmla="*/ 79035 w 209880"/>
                  <a:gd name="connsiteY4" fmla="*/ 2270834 h 2377208"/>
                  <a:gd name="connsiteX5" fmla="*/ 0 w 209880"/>
                  <a:gd name="connsiteY5" fmla="*/ 236400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29341"/>
                    </a:lnTo>
                    <a:lnTo>
                      <a:pt x="169273" y="2377208"/>
                    </a:lnTo>
                    <a:lnTo>
                      <a:pt x="79035" y="2270834"/>
                    </a:lnTo>
                    <a:lnTo>
                      <a:pt x="0" y="23640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05D1920E-1047-E60E-39F5-57C63600A65C}"/>
                  </a:ext>
                </a:extLst>
              </p:cNvPr>
              <p:cNvSpPr/>
              <p:nvPr/>
            </p:nvSpPr>
            <p:spPr>
              <a:xfrm>
                <a:off x="-2921000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64441 h 2377208"/>
                  <a:gd name="connsiteX3" fmla="*/ 130472 w 209880"/>
                  <a:gd name="connsiteY3" fmla="*/ 2270834 h 2377208"/>
                  <a:gd name="connsiteX4" fmla="*/ 40233 w 209880"/>
                  <a:gd name="connsiteY4" fmla="*/ 2377208 h 2377208"/>
                  <a:gd name="connsiteX5" fmla="*/ 0 w 209880"/>
                  <a:gd name="connsiteY5" fmla="*/ 232978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64441"/>
                    </a:lnTo>
                    <a:lnTo>
                      <a:pt x="130472" y="2270834"/>
                    </a:lnTo>
                    <a:lnTo>
                      <a:pt x="40233" y="2377208"/>
                    </a:lnTo>
                    <a:lnTo>
                      <a:pt x="0" y="23297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CDA4C426-C94E-3906-C072-7C0C1DC6BC15}"/>
                </a:ext>
              </a:extLst>
            </p:cNvPr>
            <p:cNvGrpSpPr/>
            <p:nvPr/>
          </p:nvGrpSpPr>
          <p:grpSpPr>
            <a:xfrm>
              <a:off x="1420125" y="3611437"/>
              <a:ext cx="2514657" cy="2514657"/>
              <a:chOff x="-2402449" y="4004485"/>
              <a:chExt cx="2514657" cy="2514657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EE1BA6E2-FBBC-ECA4-E674-7AD73CBFEDA3}"/>
                  </a:ext>
                </a:extLst>
              </p:cNvPr>
              <p:cNvGrpSpPr/>
              <p:nvPr/>
            </p:nvGrpSpPr>
            <p:grpSpPr>
              <a:xfrm>
                <a:off x="-2402449" y="4004485"/>
                <a:ext cx="2514657" cy="2514657"/>
                <a:chOff x="-2402449" y="4004485"/>
                <a:chExt cx="2514657" cy="2514657"/>
              </a:xfrm>
            </p:grpSpPr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1F58D3F5-658C-03F5-8AA8-DB713EB8DB29}"/>
                    </a:ext>
                  </a:extLst>
                </p:cNvPr>
                <p:cNvGrpSpPr/>
                <p:nvPr/>
              </p:nvGrpSpPr>
              <p:grpSpPr>
                <a:xfrm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3CAFC562-3B28-F445-9CA1-3405DF448009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69" name="フリーフォーム: 図形 468">
                      <a:extLst>
                        <a:ext uri="{FF2B5EF4-FFF2-40B4-BE49-F238E27FC236}">
                          <a16:creationId xmlns:a16="http://schemas.microsoft.com/office/drawing/2014/main" id="{63009C1C-7770-C0ED-D866-A459FCF2E49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0" name="フリーフォーム: 図形 469">
                      <a:extLst>
                        <a:ext uri="{FF2B5EF4-FFF2-40B4-BE49-F238E27FC236}">
                          <a16:creationId xmlns:a16="http://schemas.microsoft.com/office/drawing/2014/main" id="{C11C9611-0A78-856E-424A-EBDD794B898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66" name="グループ化 465">
                    <a:extLst>
                      <a:ext uri="{FF2B5EF4-FFF2-40B4-BE49-F238E27FC236}">
                        <a16:creationId xmlns:a16="http://schemas.microsoft.com/office/drawing/2014/main" id="{F7490B94-EC38-B6C8-05E6-451943F3C44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67" name="フリーフォーム: 図形 466">
                      <a:extLst>
                        <a:ext uri="{FF2B5EF4-FFF2-40B4-BE49-F238E27FC236}">
                          <a16:creationId xmlns:a16="http://schemas.microsoft.com/office/drawing/2014/main" id="{D3247891-24C2-5806-B499-E20EA4ED9FB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8" name="フリーフォーム: 図形 467">
                      <a:extLst>
                        <a:ext uri="{FF2B5EF4-FFF2-40B4-BE49-F238E27FC236}">
                          <a16:creationId xmlns:a16="http://schemas.microsoft.com/office/drawing/2014/main" id="{F42F27A7-F18C-0622-E9DA-7963037ECE5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09110C0C-8BAD-0488-69A4-1A0F098F4EA2}"/>
                    </a:ext>
                  </a:extLst>
                </p:cNvPr>
                <p:cNvGrpSpPr/>
                <p:nvPr/>
              </p:nvGrpSpPr>
              <p:grpSpPr>
                <a:xfrm rot="2700000"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459" name="グループ化 458">
                    <a:extLst>
                      <a:ext uri="{FF2B5EF4-FFF2-40B4-BE49-F238E27FC236}">
                        <a16:creationId xmlns:a16="http://schemas.microsoft.com/office/drawing/2014/main" id="{8C4DF5D9-E505-56AB-B2F5-F9C80F9BA5EB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63" name="フリーフォーム: 図形 462">
                      <a:extLst>
                        <a:ext uri="{FF2B5EF4-FFF2-40B4-BE49-F238E27FC236}">
                          <a16:creationId xmlns:a16="http://schemas.microsoft.com/office/drawing/2014/main" id="{F852A6E3-EC82-CB25-9831-998652344C4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4" name="フリーフォーム: 図形 463">
                      <a:extLst>
                        <a:ext uri="{FF2B5EF4-FFF2-40B4-BE49-F238E27FC236}">
                          <a16:creationId xmlns:a16="http://schemas.microsoft.com/office/drawing/2014/main" id="{F6B85CB1-12B8-13E5-4CBC-97036D4D225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60" name="グループ化 459">
                    <a:extLst>
                      <a:ext uri="{FF2B5EF4-FFF2-40B4-BE49-F238E27FC236}">
                        <a16:creationId xmlns:a16="http://schemas.microsoft.com/office/drawing/2014/main" id="{363B369D-B956-6A3F-0B6B-F0711CDDB63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61" name="フリーフォーム: 図形 460">
                      <a:extLst>
                        <a:ext uri="{FF2B5EF4-FFF2-40B4-BE49-F238E27FC236}">
                          <a16:creationId xmlns:a16="http://schemas.microsoft.com/office/drawing/2014/main" id="{E435D4B5-F77F-1C6B-D4A5-24B14540B4D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2" name="フリーフォーム: 図形 461">
                      <a:extLst>
                        <a:ext uri="{FF2B5EF4-FFF2-40B4-BE49-F238E27FC236}">
                          <a16:creationId xmlns:a16="http://schemas.microsoft.com/office/drawing/2014/main" id="{2C6D41D5-A739-4412-4131-1F295DAF088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6383B549-08CC-513A-4D7C-90608FF9AFBC}"/>
                  </a:ext>
                </a:extLst>
              </p:cNvPr>
              <p:cNvGrpSpPr/>
              <p:nvPr/>
            </p:nvGrpSpPr>
            <p:grpSpPr>
              <a:xfrm rot="1334671">
                <a:off x="-2205326" y="4201609"/>
                <a:ext cx="2120412" cy="2120410"/>
                <a:chOff x="-2402449" y="4004485"/>
                <a:chExt cx="2514657" cy="2514657"/>
              </a:xfrm>
            </p:grpSpPr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3BB45502-5CC6-1117-E4A1-C96A74D18116}"/>
                    </a:ext>
                  </a:extLst>
                </p:cNvPr>
                <p:cNvGrpSpPr/>
                <p:nvPr/>
              </p:nvGrpSpPr>
              <p:grpSpPr>
                <a:xfrm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0ED911A3-7470-5FD0-95E3-71DE10D56974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CB6E017B-77E6-3970-152B-136BFACDC25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CE2CEC48-0F0E-608D-5112-B04DC55873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EBB5B1E7-087F-EE42-6D3F-6CFA9F8E683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53" name="フリーフォーム: 図形 452">
                      <a:extLst>
                        <a:ext uri="{FF2B5EF4-FFF2-40B4-BE49-F238E27FC236}">
                          <a16:creationId xmlns:a16="http://schemas.microsoft.com/office/drawing/2014/main" id="{063BBFAB-662E-0F7A-B2AB-602470E5955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4" name="フリーフォーム: 図形 453">
                      <a:extLst>
                        <a:ext uri="{FF2B5EF4-FFF2-40B4-BE49-F238E27FC236}">
                          <a16:creationId xmlns:a16="http://schemas.microsoft.com/office/drawing/2014/main" id="{C3F79921-8C55-BA80-8F03-821CE08C9C8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9CC4CE00-F8AD-4258-5A74-8AE81B51D914}"/>
                    </a:ext>
                  </a:extLst>
                </p:cNvPr>
                <p:cNvGrpSpPr/>
                <p:nvPr/>
              </p:nvGrpSpPr>
              <p:grpSpPr>
                <a:xfrm rot="2700000"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445" name="グループ化 444">
                    <a:extLst>
                      <a:ext uri="{FF2B5EF4-FFF2-40B4-BE49-F238E27FC236}">
                        <a16:creationId xmlns:a16="http://schemas.microsoft.com/office/drawing/2014/main" id="{61BEB5D0-8932-E809-44DD-F32207B0EFDA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268A9973-8AB0-EFE5-1FB4-2FA077BF34D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0" name="フリーフォーム: 図形 449">
                      <a:extLst>
                        <a:ext uri="{FF2B5EF4-FFF2-40B4-BE49-F238E27FC236}">
                          <a16:creationId xmlns:a16="http://schemas.microsoft.com/office/drawing/2014/main" id="{4BB72091-A981-CDD2-7D66-755C65C542E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46" name="グループ化 445">
                    <a:extLst>
                      <a:ext uri="{FF2B5EF4-FFF2-40B4-BE49-F238E27FC236}">
                        <a16:creationId xmlns:a16="http://schemas.microsoft.com/office/drawing/2014/main" id="{33F5478B-2B4A-AAF0-7C48-B963AB73EE7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E5254F62-E922-DDB4-0C9F-CCDF44DCA7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8" name="フリーフォーム: 図形 447">
                      <a:extLst>
                        <a:ext uri="{FF2B5EF4-FFF2-40B4-BE49-F238E27FC236}">
                          <a16:creationId xmlns:a16="http://schemas.microsoft.com/office/drawing/2014/main" id="{81BA5162-4F43-7A0E-89E4-7EEE2A3238A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428CBA72-02E5-C750-0ED6-76052E1C9F7B}"/>
                  </a:ext>
                </a:extLst>
              </p:cNvPr>
              <p:cNvGrpSpPr/>
              <p:nvPr/>
            </p:nvGrpSpPr>
            <p:grpSpPr>
              <a:xfrm>
                <a:off x="-1776416" y="4637132"/>
                <a:ext cx="1249366" cy="1249364"/>
                <a:chOff x="-2402449" y="4004485"/>
                <a:chExt cx="2514657" cy="2514657"/>
              </a:xfrm>
            </p:grpSpPr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E1C53BFC-8077-5ED7-33B8-10D7A9B2FAB5}"/>
                    </a:ext>
                  </a:extLst>
                </p:cNvPr>
                <p:cNvGrpSpPr/>
                <p:nvPr/>
              </p:nvGrpSpPr>
              <p:grpSpPr>
                <a:xfrm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9B1999E8-C9FE-A40F-6E90-F8CAB4577F9D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A09BDB49-71A1-74BC-68F3-2CD46B1F864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F901AC10-9F31-C95E-FA9C-CBF81E6392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57B9A194-0224-3BC7-E6BB-4F2A860DEFC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39" name="フリーフォーム: 図形 438">
                      <a:extLst>
                        <a:ext uri="{FF2B5EF4-FFF2-40B4-BE49-F238E27FC236}">
                          <a16:creationId xmlns:a16="http://schemas.microsoft.com/office/drawing/2014/main" id="{D12A5CD7-6403-3DD3-90D6-B93B1600782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B8A564E8-9F78-C609-4A50-8DA32AF4861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012E7D00-9C2E-38C7-B521-3511F4F859ED}"/>
                    </a:ext>
                  </a:extLst>
                </p:cNvPr>
                <p:cNvGrpSpPr/>
                <p:nvPr/>
              </p:nvGrpSpPr>
              <p:grpSpPr>
                <a:xfrm rot="2700000"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5F0F3C46-7DCA-8DDE-0E13-05B37DBB8924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FA38F338-B713-2525-4851-539B7F425C6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6" name="フリーフォーム: 図形 435">
                      <a:extLst>
                        <a:ext uri="{FF2B5EF4-FFF2-40B4-BE49-F238E27FC236}">
                          <a16:creationId xmlns:a16="http://schemas.microsoft.com/office/drawing/2014/main" id="{BBB2780B-0C7C-A2E3-FB2C-8D39D6B09BB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2" name="グループ化 431">
                    <a:extLst>
                      <a:ext uri="{FF2B5EF4-FFF2-40B4-BE49-F238E27FC236}">
                        <a16:creationId xmlns:a16="http://schemas.microsoft.com/office/drawing/2014/main" id="{2A2DE5EA-786D-B828-E8A0-CC289579E33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2FAC6491-05A8-C5BA-86DF-3A6E5EEBC56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BD98CD38-5260-BF88-01F5-9CF2E770D49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A97426DE-1EDF-7B0C-E0BF-5009693F5B40}"/>
              </a:ext>
            </a:extLst>
          </p:cNvPr>
          <p:cNvGrpSpPr/>
          <p:nvPr/>
        </p:nvGrpSpPr>
        <p:grpSpPr>
          <a:xfrm>
            <a:off x="7264299" y="3925337"/>
            <a:ext cx="1365650" cy="2414168"/>
            <a:chOff x="7147244" y="3698800"/>
            <a:chExt cx="2019616" cy="3570236"/>
          </a:xfrm>
        </p:grpSpPr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A70A0862-CE57-BC8B-40DA-8BDFFC956859}"/>
                </a:ext>
              </a:extLst>
            </p:cNvPr>
            <p:cNvGrpSpPr/>
            <p:nvPr/>
          </p:nvGrpSpPr>
          <p:grpSpPr>
            <a:xfrm>
              <a:off x="7716874" y="4891828"/>
              <a:ext cx="880356" cy="2377208"/>
              <a:chOff x="-3591476" y="2069420"/>
              <a:chExt cx="880356" cy="2377208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93B56381-689B-075E-DAC0-35D767718592}"/>
                  </a:ext>
                </a:extLst>
              </p:cNvPr>
              <p:cNvSpPr/>
              <p:nvPr/>
            </p:nvSpPr>
            <p:spPr>
              <a:xfrm>
                <a:off x="-3381596" y="2069420"/>
                <a:ext cx="460596" cy="2377208"/>
              </a:xfrm>
              <a:custGeom>
                <a:avLst/>
                <a:gdLst>
                  <a:gd name="connsiteX0" fmla="*/ 0 w 460596"/>
                  <a:gd name="connsiteY0" fmla="*/ 0 h 2377208"/>
                  <a:gd name="connsiteX1" fmla="*/ 460596 w 460596"/>
                  <a:gd name="connsiteY1" fmla="*/ 0 h 2377208"/>
                  <a:gd name="connsiteX2" fmla="*/ 460596 w 460596"/>
                  <a:gd name="connsiteY2" fmla="*/ 2329781 h 2377208"/>
                  <a:gd name="connsiteX3" fmla="*/ 410590 w 460596"/>
                  <a:gd name="connsiteY3" fmla="*/ 2270834 h 2377208"/>
                  <a:gd name="connsiteX4" fmla="*/ 320351 w 460596"/>
                  <a:gd name="connsiteY4" fmla="*/ 2377208 h 2377208"/>
                  <a:gd name="connsiteX5" fmla="*/ 230112 w 460596"/>
                  <a:gd name="connsiteY5" fmla="*/ 2270834 h 2377208"/>
                  <a:gd name="connsiteX6" fmla="*/ 139871 w 460596"/>
                  <a:gd name="connsiteY6" fmla="*/ 2377208 h 2377208"/>
                  <a:gd name="connsiteX7" fmla="*/ 49633 w 460596"/>
                  <a:gd name="connsiteY7" fmla="*/ 2270834 h 2377208"/>
                  <a:gd name="connsiteX8" fmla="*/ 0 w 460596"/>
                  <a:gd name="connsiteY8" fmla="*/ 2329341 h 2377208"/>
                  <a:gd name="connsiteX9" fmla="*/ 0 w 460596"/>
                  <a:gd name="connsiteY9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0596" h="2377208">
                    <a:moveTo>
                      <a:pt x="0" y="0"/>
                    </a:moveTo>
                    <a:lnTo>
                      <a:pt x="460596" y="0"/>
                    </a:lnTo>
                    <a:lnTo>
                      <a:pt x="460596" y="2329781"/>
                    </a:lnTo>
                    <a:lnTo>
                      <a:pt x="410590" y="2270834"/>
                    </a:lnTo>
                    <a:lnTo>
                      <a:pt x="320351" y="2377208"/>
                    </a:lnTo>
                    <a:lnTo>
                      <a:pt x="230112" y="2270834"/>
                    </a:lnTo>
                    <a:lnTo>
                      <a:pt x="139871" y="2377208"/>
                    </a:lnTo>
                    <a:lnTo>
                      <a:pt x="49633" y="2270834"/>
                    </a:lnTo>
                    <a:lnTo>
                      <a:pt x="0" y="2329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996C0F7E-AE6C-DCBA-D956-6285CEED70EA}"/>
                  </a:ext>
                </a:extLst>
              </p:cNvPr>
              <p:cNvSpPr/>
              <p:nvPr/>
            </p:nvSpPr>
            <p:spPr>
              <a:xfrm>
                <a:off x="-3591476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29341 h 2377208"/>
                  <a:gd name="connsiteX3" fmla="*/ 169273 w 209880"/>
                  <a:gd name="connsiteY3" fmla="*/ 2377208 h 2377208"/>
                  <a:gd name="connsiteX4" fmla="*/ 79035 w 209880"/>
                  <a:gd name="connsiteY4" fmla="*/ 2270834 h 2377208"/>
                  <a:gd name="connsiteX5" fmla="*/ 0 w 209880"/>
                  <a:gd name="connsiteY5" fmla="*/ 236400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29341"/>
                    </a:lnTo>
                    <a:lnTo>
                      <a:pt x="169273" y="2377208"/>
                    </a:lnTo>
                    <a:lnTo>
                      <a:pt x="79035" y="2270834"/>
                    </a:lnTo>
                    <a:lnTo>
                      <a:pt x="0" y="23640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1477DB7E-6E55-99F9-B61D-358D9A3BA9F0}"/>
                  </a:ext>
                </a:extLst>
              </p:cNvPr>
              <p:cNvSpPr/>
              <p:nvPr/>
            </p:nvSpPr>
            <p:spPr>
              <a:xfrm>
                <a:off x="-2921000" y="2069420"/>
                <a:ext cx="209880" cy="2377208"/>
              </a:xfrm>
              <a:custGeom>
                <a:avLst/>
                <a:gdLst>
                  <a:gd name="connsiteX0" fmla="*/ 0 w 209880"/>
                  <a:gd name="connsiteY0" fmla="*/ 0 h 2377208"/>
                  <a:gd name="connsiteX1" fmla="*/ 209880 w 209880"/>
                  <a:gd name="connsiteY1" fmla="*/ 0 h 2377208"/>
                  <a:gd name="connsiteX2" fmla="*/ 209880 w 209880"/>
                  <a:gd name="connsiteY2" fmla="*/ 2364441 h 2377208"/>
                  <a:gd name="connsiteX3" fmla="*/ 130472 w 209880"/>
                  <a:gd name="connsiteY3" fmla="*/ 2270834 h 2377208"/>
                  <a:gd name="connsiteX4" fmla="*/ 40233 w 209880"/>
                  <a:gd name="connsiteY4" fmla="*/ 2377208 h 2377208"/>
                  <a:gd name="connsiteX5" fmla="*/ 0 w 209880"/>
                  <a:gd name="connsiteY5" fmla="*/ 2329781 h 2377208"/>
                  <a:gd name="connsiteX6" fmla="*/ 0 w 209880"/>
                  <a:gd name="connsiteY6" fmla="*/ 0 h 237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880" h="2377208">
                    <a:moveTo>
                      <a:pt x="0" y="0"/>
                    </a:moveTo>
                    <a:lnTo>
                      <a:pt x="209880" y="0"/>
                    </a:lnTo>
                    <a:lnTo>
                      <a:pt x="209880" y="2364441"/>
                    </a:lnTo>
                    <a:lnTo>
                      <a:pt x="130472" y="2270834"/>
                    </a:lnTo>
                    <a:lnTo>
                      <a:pt x="40233" y="2377208"/>
                    </a:lnTo>
                    <a:lnTo>
                      <a:pt x="0" y="23297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30972B8F-365A-557C-6E74-FBA1E83D7E1E}"/>
                </a:ext>
              </a:extLst>
            </p:cNvPr>
            <p:cNvGrpSpPr/>
            <p:nvPr/>
          </p:nvGrpSpPr>
          <p:grpSpPr>
            <a:xfrm>
              <a:off x="7147244" y="3698800"/>
              <a:ext cx="2019616" cy="2019616"/>
              <a:chOff x="7147244" y="3698800"/>
              <a:chExt cx="2019616" cy="2019616"/>
            </a:xfrm>
          </p:grpSpPr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39E171A6-DE88-7B34-D5C5-007324F46BF8}"/>
                  </a:ext>
                </a:extLst>
              </p:cNvPr>
              <p:cNvGrpSpPr/>
              <p:nvPr/>
            </p:nvGrpSpPr>
            <p:grpSpPr>
              <a:xfrm>
                <a:off x="7147244" y="3698800"/>
                <a:ext cx="2019616" cy="2019616"/>
                <a:chOff x="7309545" y="3861101"/>
                <a:chExt cx="1695014" cy="1695014"/>
              </a:xfrm>
            </p:grpSpPr>
            <p:sp>
              <p:nvSpPr>
                <p:cNvPr id="490" name="台形 4">
                  <a:extLst>
                    <a:ext uri="{FF2B5EF4-FFF2-40B4-BE49-F238E27FC236}">
                      <a16:creationId xmlns:a16="http://schemas.microsoft.com/office/drawing/2014/main" id="{91DA7549-F8E8-1735-61D7-1F5A2C39E148}"/>
                    </a:ext>
                  </a:extLst>
                </p:cNvPr>
                <p:cNvSpPr/>
                <p:nvPr/>
              </p:nvSpPr>
              <p:spPr>
                <a:xfrm rot="16200000" flipH="1">
                  <a:off x="7323553" y="4397390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台形 4">
                  <a:extLst>
                    <a:ext uri="{FF2B5EF4-FFF2-40B4-BE49-F238E27FC236}">
                      <a16:creationId xmlns:a16="http://schemas.microsoft.com/office/drawing/2014/main" id="{A35DD775-12F4-D3A0-D020-41194B064346}"/>
                    </a:ext>
                  </a:extLst>
                </p:cNvPr>
                <p:cNvSpPr/>
                <p:nvPr/>
              </p:nvSpPr>
              <p:spPr>
                <a:xfrm rot="5400000" flipH="1">
                  <a:off x="8396129" y="4397389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台形 4">
                  <a:extLst>
                    <a:ext uri="{FF2B5EF4-FFF2-40B4-BE49-F238E27FC236}">
                      <a16:creationId xmlns:a16="http://schemas.microsoft.com/office/drawing/2014/main" id="{F708CBAC-826F-E688-4F1B-E1290BACB60C}"/>
                    </a:ext>
                  </a:extLst>
                </p:cNvPr>
                <p:cNvSpPr/>
                <p:nvPr/>
              </p:nvSpPr>
              <p:spPr>
                <a:xfrm flipH="1">
                  <a:off x="7859842" y="3861101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台形 4">
                  <a:extLst>
                    <a:ext uri="{FF2B5EF4-FFF2-40B4-BE49-F238E27FC236}">
                      <a16:creationId xmlns:a16="http://schemas.microsoft.com/office/drawing/2014/main" id="{D8448907-C94C-1B3E-3C27-8536E2F67CED}"/>
                    </a:ext>
                  </a:extLst>
                </p:cNvPr>
                <p:cNvSpPr/>
                <p:nvPr/>
              </p:nvSpPr>
              <p:spPr>
                <a:xfrm rot="10800000" flipH="1">
                  <a:off x="7859839" y="4933677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台形 4">
                  <a:extLst>
                    <a:ext uri="{FF2B5EF4-FFF2-40B4-BE49-F238E27FC236}">
                      <a16:creationId xmlns:a16="http://schemas.microsoft.com/office/drawing/2014/main" id="{CC5202CB-8B2F-B382-4B21-C6923A5CF729}"/>
                    </a:ext>
                  </a:extLst>
                </p:cNvPr>
                <p:cNvSpPr/>
                <p:nvPr/>
              </p:nvSpPr>
              <p:spPr>
                <a:xfrm rot="18900000" flipH="1">
                  <a:off x="7480629" y="4018176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台形 4">
                  <a:extLst>
                    <a:ext uri="{FF2B5EF4-FFF2-40B4-BE49-F238E27FC236}">
                      <a16:creationId xmlns:a16="http://schemas.microsoft.com/office/drawing/2014/main" id="{BA39C46C-915E-F585-E32C-5904C9534579}"/>
                    </a:ext>
                  </a:extLst>
                </p:cNvPr>
                <p:cNvSpPr/>
                <p:nvPr/>
              </p:nvSpPr>
              <p:spPr>
                <a:xfrm rot="8100000" flipH="1">
                  <a:off x="8239054" y="4776602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台形 4">
                  <a:extLst>
                    <a:ext uri="{FF2B5EF4-FFF2-40B4-BE49-F238E27FC236}">
                      <a16:creationId xmlns:a16="http://schemas.microsoft.com/office/drawing/2014/main" id="{09898EA0-427C-89CD-F55E-DF113F617C24}"/>
                    </a:ext>
                  </a:extLst>
                </p:cNvPr>
                <p:cNvSpPr/>
                <p:nvPr/>
              </p:nvSpPr>
              <p:spPr>
                <a:xfrm rot="2700000" flipH="1">
                  <a:off x="8239057" y="4018176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台形 4">
                  <a:extLst>
                    <a:ext uri="{FF2B5EF4-FFF2-40B4-BE49-F238E27FC236}">
                      <a16:creationId xmlns:a16="http://schemas.microsoft.com/office/drawing/2014/main" id="{66AFD8A9-EBD4-992B-87C2-338140A905B0}"/>
                    </a:ext>
                  </a:extLst>
                </p:cNvPr>
                <p:cNvSpPr/>
                <p:nvPr/>
              </p:nvSpPr>
              <p:spPr>
                <a:xfrm rot="13500000" flipH="1">
                  <a:off x="7480627" y="4776601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FFE92BC0-5C86-72A6-DFC2-DD1240E28066}"/>
                  </a:ext>
                </a:extLst>
              </p:cNvPr>
              <p:cNvGrpSpPr/>
              <p:nvPr/>
            </p:nvGrpSpPr>
            <p:grpSpPr>
              <a:xfrm rot="1645168">
                <a:off x="7249494" y="3801050"/>
                <a:ext cx="1815116" cy="1815116"/>
                <a:chOff x="7309545" y="3861101"/>
                <a:chExt cx="1695014" cy="1695014"/>
              </a:xfrm>
            </p:grpSpPr>
            <p:sp>
              <p:nvSpPr>
                <p:cNvPr id="482" name="台形 4">
                  <a:extLst>
                    <a:ext uri="{FF2B5EF4-FFF2-40B4-BE49-F238E27FC236}">
                      <a16:creationId xmlns:a16="http://schemas.microsoft.com/office/drawing/2014/main" id="{57062651-739C-9456-5005-A26AFB01EDE1}"/>
                    </a:ext>
                  </a:extLst>
                </p:cNvPr>
                <p:cNvSpPr/>
                <p:nvPr/>
              </p:nvSpPr>
              <p:spPr>
                <a:xfrm rot="16200000" flipH="1">
                  <a:off x="7323553" y="4397390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台形 4">
                  <a:extLst>
                    <a:ext uri="{FF2B5EF4-FFF2-40B4-BE49-F238E27FC236}">
                      <a16:creationId xmlns:a16="http://schemas.microsoft.com/office/drawing/2014/main" id="{C9F3F3E9-6C11-5361-8AB7-A2C1E8CBFAED}"/>
                    </a:ext>
                  </a:extLst>
                </p:cNvPr>
                <p:cNvSpPr/>
                <p:nvPr/>
              </p:nvSpPr>
              <p:spPr>
                <a:xfrm rot="5400000" flipH="1">
                  <a:off x="8396129" y="4397389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台形 4">
                  <a:extLst>
                    <a:ext uri="{FF2B5EF4-FFF2-40B4-BE49-F238E27FC236}">
                      <a16:creationId xmlns:a16="http://schemas.microsoft.com/office/drawing/2014/main" id="{712DEE9E-802B-32E9-0775-670C10454F4F}"/>
                    </a:ext>
                  </a:extLst>
                </p:cNvPr>
                <p:cNvSpPr/>
                <p:nvPr/>
              </p:nvSpPr>
              <p:spPr>
                <a:xfrm flipH="1">
                  <a:off x="7859842" y="3861101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台形 4">
                  <a:extLst>
                    <a:ext uri="{FF2B5EF4-FFF2-40B4-BE49-F238E27FC236}">
                      <a16:creationId xmlns:a16="http://schemas.microsoft.com/office/drawing/2014/main" id="{BBBCCE61-22E4-1E22-E328-65DBC626A89F}"/>
                    </a:ext>
                  </a:extLst>
                </p:cNvPr>
                <p:cNvSpPr/>
                <p:nvPr/>
              </p:nvSpPr>
              <p:spPr>
                <a:xfrm rot="10800000" flipH="1">
                  <a:off x="7859839" y="4933677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台形 4">
                  <a:extLst>
                    <a:ext uri="{FF2B5EF4-FFF2-40B4-BE49-F238E27FC236}">
                      <a16:creationId xmlns:a16="http://schemas.microsoft.com/office/drawing/2014/main" id="{B2DE9E4D-8631-76EE-7C5A-F913F836B0E2}"/>
                    </a:ext>
                  </a:extLst>
                </p:cNvPr>
                <p:cNvSpPr/>
                <p:nvPr/>
              </p:nvSpPr>
              <p:spPr>
                <a:xfrm rot="18900000" flipH="1">
                  <a:off x="7480629" y="4018176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台形 4">
                  <a:extLst>
                    <a:ext uri="{FF2B5EF4-FFF2-40B4-BE49-F238E27FC236}">
                      <a16:creationId xmlns:a16="http://schemas.microsoft.com/office/drawing/2014/main" id="{C0739526-9991-C08D-FC47-31EFC402EAFA}"/>
                    </a:ext>
                  </a:extLst>
                </p:cNvPr>
                <p:cNvSpPr/>
                <p:nvPr/>
              </p:nvSpPr>
              <p:spPr>
                <a:xfrm rot="8100000" flipH="1">
                  <a:off x="8239054" y="4776602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台形 4">
                  <a:extLst>
                    <a:ext uri="{FF2B5EF4-FFF2-40B4-BE49-F238E27FC236}">
                      <a16:creationId xmlns:a16="http://schemas.microsoft.com/office/drawing/2014/main" id="{79D74026-B395-0A84-300B-21EE12F73849}"/>
                    </a:ext>
                  </a:extLst>
                </p:cNvPr>
                <p:cNvSpPr/>
                <p:nvPr/>
              </p:nvSpPr>
              <p:spPr>
                <a:xfrm rot="2700000" flipH="1">
                  <a:off x="8239057" y="4018176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台形 4">
                  <a:extLst>
                    <a:ext uri="{FF2B5EF4-FFF2-40B4-BE49-F238E27FC236}">
                      <a16:creationId xmlns:a16="http://schemas.microsoft.com/office/drawing/2014/main" id="{5C1DA8AD-5854-2ABE-7A7E-6BAABD76A55D}"/>
                    </a:ext>
                  </a:extLst>
                </p:cNvPr>
                <p:cNvSpPr/>
                <p:nvPr/>
              </p:nvSpPr>
              <p:spPr>
                <a:xfrm rot="13500000" flipH="1">
                  <a:off x="7480627" y="4776601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E6685126-75E3-BDCF-8F19-65BCAA4E039B}"/>
                  </a:ext>
                </a:extLst>
              </p:cNvPr>
              <p:cNvGrpSpPr/>
              <p:nvPr/>
            </p:nvGrpSpPr>
            <p:grpSpPr>
              <a:xfrm>
                <a:off x="7749206" y="4294211"/>
                <a:ext cx="825792" cy="825792"/>
                <a:chOff x="7749206" y="4294211"/>
                <a:chExt cx="825792" cy="825792"/>
              </a:xfrm>
            </p:grpSpPr>
            <p:sp>
              <p:nvSpPr>
                <p:cNvPr id="480" name="星: 24 pt 479">
                  <a:extLst>
                    <a:ext uri="{FF2B5EF4-FFF2-40B4-BE49-F238E27FC236}">
                      <a16:creationId xmlns:a16="http://schemas.microsoft.com/office/drawing/2014/main" id="{896B04B8-BA8E-229E-7053-E0138E8A13C5}"/>
                    </a:ext>
                  </a:extLst>
                </p:cNvPr>
                <p:cNvSpPr/>
                <p:nvPr/>
              </p:nvSpPr>
              <p:spPr>
                <a:xfrm>
                  <a:off x="7749206" y="4294211"/>
                  <a:ext cx="825792" cy="825792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1" name="星: 24 pt 480">
                  <a:extLst>
                    <a:ext uri="{FF2B5EF4-FFF2-40B4-BE49-F238E27FC236}">
                      <a16:creationId xmlns:a16="http://schemas.microsoft.com/office/drawing/2014/main" id="{24FB48ED-C7F3-720D-DFB8-D012F8390474}"/>
                    </a:ext>
                  </a:extLst>
                </p:cNvPr>
                <p:cNvSpPr/>
                <p:nvPr/>
              </p:nvSpPr>
              <p:spPr>
                <a:xfrm>
                  <a:off x="7951606" y="4496611"/>
                  <a:ext cx="420992" cy="420992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63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リボン徽章のイラスト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CB5A217-A03F-8F45-99DF-A7C6E127FEC0}"/>
              </a:ext>
            </a:extLst>
          </p:cNvPr>
          <p:cNvGrpSpPr/>
          <p:nvPr/>
        </p:nvGrpSpPr>
        <p:grpSpPr>
          <a:xfrm>
            <a:off x="1114104" y="3730683"/>
            <a:ext cx="1808096" cy="2628222"/>
            <a:chOff x="1420125" y="3611437"/>
            <a:chExt cx="2514657" cy="365527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F6E5214-8828-A329-6B16-7B14946D2BBC}"/>
                </a:ext>
              </a:extLst>
            </p:cNvPr>
            <p:cNvGrpSpPr/>
            <p:nvPr/>
          </p:nvGrpSpPr>
          <p:grpSpPr>
            <a:xfrm>
              <a:off x="2010643" y="4889500"/>
              <a:ext cx="1333620" cy="2377208"/>
              <a:chOff x="-2951893" y="747865"/>
              <a:chExt cx="2020580" cy="3020844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2C1E5B3-1A97-F17B-695E-064EB5D668E7}"/>
                  </a:ext>
                </a:extLst>
              </p:cNvPr>
              <p:cNvSpPr/>
              <p:nvPr/>
            </p:nvSpPr>
            <p:spPr>
              <a:xfrm>
                <a:off x="-2951893" y="747866"/>
                <a:ext cx="2020580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575965"/>
                    </a:lnTo>
                    <a:lnTo>
                      <a:pt x="0" y="301776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7B757BB-85EA-BC4A-26F9-023C0A9E8E00}"/>
                  </a:ext>
                </a:extLst>
              </p:cNvPr>
              <p:cNvSpPr/>
              <p:nvPr/>
            </p:nvSpPr>
            <p:spPr>
              <a:xfrm>
                <a:off x="-2430326" y="747865"/>
                <a:ext cx="977446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731241 h 3020843"/>
                  <a:gd name="connsiteX4" fmla="*/ 0 w 2020580"/>
                  <a:gd name="connsiteY4" fmla="*/ 3017763 h 3020843"/>
                  <a:gd name="connsiteX5" fmla="*/ 584412 w 2020580"/>
                  <a:gd name="connsiteY5" fmla="*/ 0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731241"/>
                    </a:lnTo>
                    <a:lnTo>
                      <a:pt x="0" y="3017763"/>
                    </a:lnTo>
                    <a:lnTo>
                      <a:pt x="584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A90C144-825E-5291-D8F5-430FB58715CF}"/>
                </a:ext>
              </a:extLst>
            </p:cNvPr>
            <p:cNvGrpSpPr/>
            <p:nvPr/>
          </p:nvGrpSpPr>
          <p:grpSpPr>
            <a:xfrm>
              <a:off x="1420125" y="3611437"/>
              <a:ext cx="2514657" cy="2514657"/>
              <a:chOff x="-2402449" y="4004485"/>
              <a:chExt cx="2514657" cy="251465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F724C094-5748-DC2F-67B2-C8E007634478}"/>
                  </a:ext>
                </a:extLst>
              </p:cNvPr>
              <p:cNvGrpSpPr/>
              <p:nvPr/>
            </p:nvGrpSpPr>
            <p:grpSpPr>
              <a:xfrm>
                <a:off x="-2402449" y="4004485"/>
                <a:ext cx="2514657" cy="2514657"/>
                <a:chOff x="-2402449" y="4004485"/>
                <a:chExt cx="2514657" cy="2514657"/>
              </a:xfrm>
            </p:grpSpPr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78D9B455-24B5-F79D-6562-45B1DB7450E6}"/>
                    </a:ext>
                  </a:extLst>
                </p:cNvPr>
                <p:cNvGrpSpPr/>
                <p:nvPr/>
              </p:nvGrpSpPr>
              <p:grpSpPr>
                <a:xfrm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0735C796-16E8-18E5-1847-5545A9558717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9" name="フリーフォーム: 図形 48">
                      <a:extLst>
                        <a:ext uri="{FF2B5EF4-FFF2-40B4-BE49-F238E27FC236}">
                          <a16:creationId xmlns:a16="http://schemas.microsoft.com/office/drawing/2014/main" id="{4E3FD11F-CF54-B598-76DB-1AD9EFE3BEC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" name="フリーフォーム: 図形 49">
                      <a:extLst>
                        <a:ext uri="{FF2B5EF4-FFF2-40B4-BE49-F238E27FC236}">
                          <a16:creationId xmlns:a16="http://schemas.microsoft.com/office/drawing/2014/main" id="{96D54FF9-FCB1-9339-AB20-3AF24919141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6" name="グループ化 45">
                    <a:extLst>
                      <a:ext uri="{FF2B5EF4-FFF2-40B4-BE49-F238E27FC236}">
                        <a16:creationId xmlns:a16="http://schemas.microsoft.com/office/drawing/2014/main" id="{1AA6BD33-DACE-B534-95D9-8536A5537BB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7" name="フリーフォーム: 図形 46">
                      <a:extLst>
                        <a:ext uri="{FF2B5EF4-FFF2-40B4-BE49-F238E27FC236}">
                          <a16:creationId xmlns:a16="http://schemas.microsoft.com/office/drawing/2014/main" id="{7391943F-AC79-453D-F3A1-08F9BD85E26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" name="フリーフォーム: 図形 47">
                      <a:extLst>
                        <a:ext uri="{FF2B5EF4-FFF2-40B4-BE49-F238E27FC236}">
                          <a16:creationId xmlns:a16="http://schemas.microsoft.com/office/drawing/2014/main" id="{D7E7DC19-5B41-A960-D1C2-10E7F2B812F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4AA6316A-756B-D13F-14E5-78220469E692}"/>
                    </a:ext>
                  </a:extLst>
                </p:cNvPr>
                <p:cNvGrpSpPr/>
                <p:nvPr/>
              </p:nvGrpSpPr>
              <p:grpSpPr>
                <a:xfrm rot="2700000"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508EE4C-A09C-46A1-F1F4-88ED0FCB7FB9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BA532891-FE66-2129-EE25-BC525C7DBA7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6737AE63-14C4-34F9-8E1E-FE3E3E8A234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FC4D638E-B715-7C9D-81F1-7CEA66952B6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B2471E4A-A96F-8404-69FF-17D172B179D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" name="フリーフォーム: 図形 41">
                      <a:extLst>
                        <a:ext uri="{FF2B5EF4-FFF2-40B4-BE49-F238E27FC236}">
                          <a16:creationId xmlns:a16="http://schemas.microsoft.com/office/drawing/2014/main" id="{F80E1963-5EB5-DFE6-9C1D-2EBAD0806A9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8842A4B-3C84-E06A-D41B-2972BB71C103}"/>
                  </a:ext>
                </a:extLst>
              </p:cNvPr>
              <p:cNvGrpSpPr/>
              <p:nvPr/>
            </p:nvGrpSpPr>
            <p:grpSpPr>
              <a:xfrm rot="1334671">
                <a:off x="-2205326" y="4201609"/>
                <a:ext cx="2120412" cy="2120410"/>
                <a:chOff x="-2402449" y="4004485"/>
                <a:chExt cx="2514657" cy="2514657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F56605FD-B1DB-F682-B6F7-ABAE4320B61A}"/>
                    </a:ext>
                  </a:extLst>
                </p:cNvPr>
                <p:cNvGrpSpPr/>
                <p:nvPr/>
              </p:nvGrpSpPr>
              <p:grpSpPr>
                <a:xfrm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4EEC4F05-DF9A-A4AE-3BC0-2DAF7FCECCD3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C1B90E0E-81F9-34E8-4A07-9D4119F480E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347E504-6858-39AD-ECDE-C6F712E55CF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9AFDA9D-F6A3-EDD8-C7DF-C15472F35D7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788CB63D-C53A-E5CF-9F54-DEA7E67B6D6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65D57EDE-0A0C-CB7A-68B8-B6DD25E87D1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A66715C2-B79F-E163-8268-21C0BA5DE9B5}"/>
                    </a:ext>
                  </a:extLst>
                </p:cNvPr>
                <p:cNvGrpSpPr/>
                <p:nvPr/>
              </p:nvGrpSpPr>
              <p:grpSpPr>
                <a:xfrm rot="2700000"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51ADD71A-85B4-7825-9A88-CBC9C350D6B1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29" name="フリーフォーム: 図形 28">
                      <a:extLst>
                        <a:ext uri="{FF2B5EF4-FFF2-40B4-BE49-F238E27FC236}">
                          <a16:creationId xmlns:a16="http://schemas.microsoft.com/office/drawing/2014/main" id="{D68DB7EA-8F84-EC30-97B0-379EFE7C11F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0" name="フリーフォーム: 図形 29">
                      <a:extLst>
                        <a:ext uri="{FF2B5EF4-FFF2-40B4-BE49-F238E27FC236}">
                          <a16:creationId xmlns:a16="http://schemas.microsoft.com/office/drawing/2014/main" id="{872AE5C0-2EFC-4C54-C32B-9F2B566EE61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24CFB035-6974-ED50-5F3A-D56F9FD6489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D1CBEA54-2069-E75C-31EB-70D9B0B44EC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FBDD74C4-9562-414A-689C-64A04BE4A29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59C9270-3276-7F2E-F2E2-2E37B98516A7}"/>
                  </a:ext>
                </a:extLst>
              </p:cNvPr>
              <p:cNvGrpSpPr/>
              <p:nvPr/>
            </p:nvGrpSpPr>
            <p:grpSpPr>
              <a:xfrm>
                <a:off x="-1776416" y="4637132"/>
                <a:ext cx="1249366" cy="1249364"/>
                <a:chOff x="-2402449" y="4004485"/>
                <a:chExt cx="2514657" cy="2514657"/>
              </a:xfrm>
            </p:grpSpPr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3B8ABC5D-5C0E-74F1-D240-3C0AF15F3083}"/>
                    </a:ext>
                  </a:extLst>
                </p:cNvPr>
                <p:cNvGrpSpPr/>
                <p:nvPr/>
              </p:nvGrpSpPr>
              <p:grpSpPr>
                <a:xfrm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78C084D5-5B00-F59C-473C-786EDDB3BF06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9005C10C-283D-BB26-3516-554D15CB975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9853C919-6F4B-2F9B-1435-B12507362E1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18" name="グループ化 17">
                    <a:extLst>
                      <a:ext uri="{FF2B5EF4-FFF2-40B4-BE49-F238E27FC236}">
                        <a16:creationId xmlns:a16="http://schemas.microsoft.com/office/drawing/2014/main" id="{D4744F31-CFB9-AC54-C040-3D15C1C2ECB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440C73FD-8414-DC41-C43D-64CCE0E813A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94FB116D-4FFC-744A-0F65-57782449B88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D9515198-2CF5-2C95-63CC-F6EC86DF2E47}"/>
                    </a:ext>
                  </a:extLst>
                </p:cNvPr>
                <p:cNvGrpSpPr/>
                <p:nvPr/>
              </p:nvGrpSpPr>
              <p:grpSpPr>
                <a:xfrm rot="2700000">
                  <a:off x="-2402449" y="4004485"/>
                  <a:ext cx="2514657" cy="2514657"/>
                  <a:chOff x="-2402449" y="4004485"/>
                  <a:chExt cx="2514657" cy="2514657"/>
                </a:xfrm>
              </p:grpSpPr>
              <p:grpSp>
                <p:nvGrpSpPr>
                  <p:cNvPr id="11" name="グループ化 10">
                    <a:extLst>
                      <a:ext uri="{FF2B5EF4-FFF2-40B4-BE49-F238E27FC236}">
                        <a16:creationId xmlns:a16="http://schemas.microsoft.com/office/drawing/2014/main" id="{6473E439-5420-7A34-7B0A-8665149F1ECD}"/>
                      </a:ext>
                    </a:extLst>
                  </p:cNvPr>
                  <p:cNvGrpSpPr/>
                  <p:nvPr/>
                </p:nvGrpSpPr>
                <p:grpSpPr>
                  <a:xfrm>
                    <a:off x="-2402449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15" name="フリーフォーム: 図形 14">
                      <a:extLst>
                        <a:ext uri="{FF2B5EF4-FFF2-40B4-BE49-F238E27FC236}">
                          <a16:creationId xmlns:a16="http://schemas.microsoft.com/office/drawing/2014/main" id="{1B0371F8-0261-9942-BD8B-21B7BDAB955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6" name="フリーフォーム: 図形 15">
                      <a:extLst>
                        <a:ext uri="{FF2B5EF4-FFF2-40B4-BE49-F238E27FC236}">
                          <a16:creationId xmlns:a16="http://schemas.microsoft.com/office/drawing/2014/main" id="{3E52BD5D-089D-5D18-D379-B8278F72635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12" name="グループ化 11">
                    <a:extLst>
                      <a:ext uri="{FF2B5EF4-FFF2-40B4-BE49-F238E27FC236}">
                        <a16:creationId xmlns:a16="http://schemas.microsoft.com/office/drawing/2014/main" id="{9ED5822F-4D1B-FF0A-398D-ABCB4FBCE65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-2396072" y="5103990"/>
                    <a:ext cx="2514657" cy="315648"/>
                    <a:chOff x="-2402449" y="5103990"/>
                    <a:chExt cx="2514657" cy="315648"/>
                  </a:xfrm>
                </p:grpSpPr>
                <p:sp>
                  <p:nvSpPr>
                    <p:cNvPr id="13" name="フリーフォーム: 図形 12">
                      <a:extLst>
                        <a:ext uri="{FF2B5EF4-FFF2-40B4-BE49-F238E27FC236}">
                          <a16:creationId xmlns:a16="http://schemas.microsoft.com/office/drawing/2014/main" id="{7C15B180-9EEF-B896-0392-7E113614537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1949597" y="4651138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" name="フリーフォーム: 図形 13">
                      <a:extLst>
                        <a:ext uri="{FF2B5EF4-FFF2-40B4-BE49-F238E27FC236}">
                          <a16:creationId xmlns:a16="http://schemas.microsoft.com/office/drawing/2014/main" id="{CF0A3F73-17A2-0C9B-6DC4-0969D9CFDCF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-656289" y="4651140"/>
                      <a:ext cx="315646" cy="1221349"/>
                    </a:xfrm>
                    <a:custGeom>
                      <a:avLst/>
                      <a:gdLst>
                        <a:gd name="connsiteX0" fmla="*/ 296873 w 593746"/>
                        <a:gd name="connsiteY0" fmla="*/ 0 h 1593130"/>
                        <a:gd name="connsiteX1" fmla="*/ 330985 w 593746"/>
                        <a:gd name="connsiteY1" fmla="*/ 20725 h 1593130"/>
                        <a:gd name="connsiteX2" fmla="*/ 593746 w 593746"/>
                        <a:gd name="connsiteY2" fmla="*/ 796565 h 1593130"/>
                        <a:gd name="connsiteX3" fmla="*/ 330985 w 593746"/>
                        <a:gd name="connsiteY3" fmla="*/ 1572406 h 1593130"/>
                        <a:gd name="connsiteX4" fmla="*/ 296873 w 593746"/>
                        <a:gd name="connsiteY4" fmla="*/ 1593130 h 1593130"/>
                        <a:gd name="connsiteX5" fmla="*/ 262761 w 593746"/>
                        <a:gd name="connsiteY5" fmla="*/ 1572406 h 1593130"/>
                        <a:gd name="connsiteX6" fmla="*/ 0 w 593746"/>
                        <a:gd name="connsiteY6" fmla="*/ 796565 h 1593130"/>
                        <a:gd name="connsiteX7" fmla="*/ 262761 w 593746"/>
                        <a:gd name="connsiteY7" fmla="*/ 20725 h 1593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3746" h="1593130">
                          <a:moveTo>
                            <a:pt x="296873" y="0"/>
                          </a:moveTo>
                          <a:lnTo>
                            <a:pt x="330985" y="20725"/>
                          </a:lnTo>
                          <a:cubicBezTo>
                            <a:pt x="485399" y="148549"/>
                            <a:pt x="593746" y="447794"/>
                            <a:pt x="593746" y="796565"/>
                          </a:cubicBezTo>
                          <a:cubicBezTo>
                            <a:pt x="593746" y="1145337"/>
                            <a:pt x="485399" y="1444582"/>
                            <a:pt x="330985" y="1572406"/>
                          </a:cubicBezTo>
                          <a:lnTo>
                            <a:pt x="296873" y="1593130"/>
                          </a:lnTo>
                          <a:lnTo>
                            <a:pt x="262761" y="1572406"/>
                          </a:lnTo>
                          <a:cubicBezTo>
                            <a:pt x="108347" y="1444582"/>
                            <a:pt x="0" y="1145337"/>
                            <a:pt x="0" y="796565"/>
                          </a:cubicBezTo>
                          <a:cubicBezTo>
                            <a:pt x="0" y="447794"/>
                            <a:pt x="108347" y="148549"/>
                            <a:pt x="262761" y="20725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E5C4FBC-D4FB-8FA9-44F4-F05C778A4B46}"/>
              </a:ext>
            </a:extLst>
          </p:cNvPr>
          <p:cNvGrpSpPr/>
          <p:nvPr/>
        </p:nvGrpSpPr>
        <p:grpSpPr>
          <a:xfrm>
            <a:off x="4162120" y="3855896"/>
            <a:ext cx="1635288" cy="2532856"/>
            <a:chOff x="4137290" y="3744069"/>
            <a:chExt cx="2274321" cy="3522639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06363BC-D284-9A3F-4A14-665654C001AE}"/>
                </a:ext>
              </a:extLst>
            </p:cNvPr>
            <p:cNvGrpSpPr/>
            <p:nvPr/>
          </p:nvGrpSpPr>
          <p:grpSpPr>
            <a:xfrm>
              <a:off x="4607640" y="4889500"/>
              <a:ext cx="1333620" cy="2377208"/>
              <a:chOff x="-2951893" y="747865"/>
              <a:chExt cx="2020580" cy="3020844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EDAF5F75-C303-C618-993F-7828DC980954}"/>
                  </a:ext>
                </a:extLst>
              </p:cNvPr>
              <p:cNvSpPr/>
              <p:nvPr/>
            </p:nvSpPr>
            <p:spPr>
              <a:xfrm>
                <a:off x="-2951893" y="747866"/>
                <a:ext cx="2020580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575965"/>
                    </a:lnTo>
                    <a:lnTo>
                      <a:pt x="0" y="301776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700815D-2FD2-FE15-E395-1BAB1E19AC3B}"/>
                  </a:ext>
                </a:extLst>
              </p:cNvPr>
              <p:cNvSpPr/>
              <p:nvPr/>
            </p:nvSpPr>
            <p:spPr>
              <a:xfrm>
                <a:off x="-2430326" y="747865"/>
                <a:ext cx="977446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731241 h 3020843"/>
                  <a:gd name="connsiteX4" fmla="*/ 0 w 2020580"/>
                  <a:gd name="connsiteY4" fmla="*/ 3017763 h 3020843"/>
                  <a:gd name="connsiteX5" fmla="*/ 584412 w 2020580"/>
                  <a:gd name="connsiteY5" fmla="*/ 0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731241"/>
                    </a:lnTo>
                    <a:lnTo>
                      <a:pt x="0" y="3017763"/>
                    </a:lnTo>
                    <a:lnTo>
                      <a:pt x="584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2C8A9D6-44EA-23C9-DC6E-8985CB550914}"/>
                </a:ext>
              </a:extLst>
            </p:cNvPr>
            <p:cNvGrpSpPr/>
            <p:nvPr/>
          </p:nvGrpSpPr>
          <p:grpSpPr>
            <a:xfrm>
              <a:off x="4137290" y="3744069"/>
              <a:ext cx="2274321" cy="2274321"/>
              <a:chOff x="6362005" y="3853968"/>
              <a:chExt cx="2274321" cy="2274321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52D14418-E9A9-C7D2-2AD4-3AA20D0B0AF4}"/>
                  </a:ext>
                </a:extLst>
              </p:cNvPr>
              <p:cNvGrpSpPr/>
              <p:nvPr/>
            </p:nvGrpSpPr>
            <p:grpSpPr>
              <a:xfrm>
                <a:off x="6960064" y="3853968"/>
                <a:ext cx="1078203" cy="2274321"/>
                <a:chOff x="6960064" y="3853968"/>
                <a:chExt cx="1078203" cy="2274321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6B2F936B-2BBE-CBB9-805B-53A23D3C8985}"/>
                    </a:ext>
                  </a:extLst>
                </p:cNvPr>
                <p:cNvSpPr/>
                <p:nvPr/>
              </p:nvSpPr>
              <p:spPr>
                <a:xfrm rot="10800000" flipH="1">
                  <a:off x="6960064" y="3853968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6D10ECC4-432F-5F53-DF29-F9AF0F4EE269}"/>
                    </a:ext>
                  </a:extLst>
                </p:cNvPr>
                <p:cNvSpPr/>
                <p:nvPr/>
              </p:nvSpPr>
              <p:spPr>
                <a:xfrm flipH="1">
                  <a:off x="6960064" y="5042139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161D603-3BC2-CA0E-6705-DDC63FA09084}"/>
                  </a:ext>
                </a:extLst>
              </p:cNvPr>
              <p:cNvGrpSpPr/>
              <p:nvPr/>
            </p:nvGrpSpPr>
            <p:grpSpPr>
              <a:xfrm rot="5400000">
                <a:off x="6960064" y="3853968"/>
                <a:ext cx="1078203" cy="2274321"/>
                <a:chOff x="6960064" y="3853968"/>
                <a:chExt cx="1078203" cy="2274321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A92FFA51-B962-17D2-94B5-60B9A0DAD596}"/>
                    </a:ext>
                  </a:extLst>
                </p:cNvPr>
                <p:cNvSpPr/>
                <p:nvPr/>
              </p:nvSpPr>
              <p:spPr>
                <a:xfrm rot="10800000" flipH="1">
                  <a:off x="6960064" y="3853968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15E540C-B8CE-E075-42E2-FA87379FE136}"/>
                    </a:ext>
                  </a:extLst>
                </p:cNvPr>
                <p:cNvSpPr/>
                <p:nvPr/>
              </p:nvSpPr>
              <p:spPr>
                <a:xfrm flipH="1">
                  <a:off x="6960064" y="5042139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F7D9AE5-B67F-7135-DB5D-603E0ED63AC6}"/>
                  </a:ext>
                </a:extLst>
              </p:cNvPr>
              <p:cNvSpPr/>
              <p:nvPr/>
            </p:nvSpPr>
            <p:spPr>
              <a:xfrm rot="13500000" flipH="1">
                <a:off x="7380145" y="4027972"/>
                <a:ext cx="1078203" cy="1086150"/>
              </a:xfrm>
              <a:custGeom>
                <a:avLst/>
                <a:gdLst>
                  <a:gd name="connsiteX0" fmla="*/ 224953 w 1078203"/>
                  <a:gd name="connsiteY0" fmla="*/ 1086150 h 1086150"/>
                  <a:gd name="connsiteX1" fmla="*/ 327429 w 1078203"/>
                  <a:gd name="connsiteY1" fmla="*/ 933322 h 1086150"/>
                  <a:gd name="connsiteX2" fmla="*/ 429906 w 1078203"/>
                  <a:gd name="connsiteY2" fmla="*/ 1086150 h 1086150"/>
                  <a:gd name="connsiteX3" fmla="*/ 532382 w 1078203"/>
                  <a:gd name="connsiteY3" fmla="*/ 933322 h 1086150"/>
                  <a:gd name="connsiteX4" fmla="*/ 634858 w 1078203"/>
                  <a:gd name="connsiteY4" fmla="*/ 1086150 h 1086150"/>
                  <a:gd name="connsiteX5" fmla="*/ 737334 w 1078203"/>
                  <a:gd name="connsiteY5" fmla="*/ 933322 h 1086150"/>
                  <a:gd name="connsiteX6" fmla="*/ 839810 w 1078203"/>
                  <a:gd name="connsiteY6" fmla="*/ 1086150 h 1086150"/>
                  <a:gd name="connsiteX7" fmla="*/ 942286 w 1078203"/>
                  <a:gd name="connsiteY7" fmla="*/ 933322 h 1086150"/>
                  <a:gd name="connsiteX8" fmla="*/ 1041008 w 1078203"/>
                  <a:gd name="connsiteY8" fmla="*/ 1080552 h 1086150"/>
                  <a:gd name="connsiteX9" fmla="*/ 1050580 w 1078203"/>
                  <a:gd name="connsiteY9" fmla="*/ 1077442 h 1086150"/>
                  <a:gd name="connsiteX10" fmla="*/ 1071696 w 1078203"/>
                  <a:gd name="connsiteY10" fmla="*/ 1062991 h 1086150"/>
                  <a:gd name="connsiteX11" fmla="*/ 700380 w 1078203"/>
                  <a:gd name="connsiteY11" fmla="*/ 36265 h 1086150"/>
                  <a:gd name="connsiteX12" fmla="*/ 377115 w 1078203"/>
                  <a:gd name="connsiteY12" fmla="*/ 36265 h 1086150"/>
                  <a:gd name="connsiteX13" fmla="*/ 5800 w 1078203"/>
                  <a:gd name="connsiteY13" fmla="*/ 1062991 h 1086150"/>
                  <a:gd name="connsiteX14" fmla="*/ 25170 w 1078203"/>
                  <a:gd name="connsiteY14" fmla="*/ 1078441 h 1086150"/>
                  <a:gd name="connsiteX15" fmla="*/ 122477 w 1078203"/>
                  <a:gd name="connsiteY15" fmla="*/ 933322 h 108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8203" h="1086150">
                    <a:moveTo>
                      <a:pt x="224953" y="1086150"/>
                    </a:moveTo>
                    <a:lnTo>
                      <a:pt x="327429" y="933322"/>
                    </a:lnTo>
                    <a:lnTo>
                      <a:pt x="429906" y="1086150"/>
                    </a:lnTo>
                    <a:lnTo>
                      <a:pt x="532382" y="933322"/>
                    </a:lnTo>
                    <a:lnTo>
                      <a:pt x="634858" y="1086150"/>
                    </a:lnTo>
                    <a:lnTo>
                      <a:pt x="737334" y="933322"/>
                    </a:lnTo>
                    <a:lnTo>
                      <a:pt x="839810" y="1086150"/>
                    </a:lnTo>
                    <a:lnTo>
                      <a:pt x="942286" y="933322"/>
                    </a:lnTo>
                    <a:lnTo>
                      <a:pt x="1041008" y="1080552"/>
                    </a:lnTo>
                    <a:lnTo>
                      <a:pt x="1050580" y="1077442"/>
                    </a:lnTo>
                    <a:cubicBezTo>
                      <a:pt x="1060808" y="1072899"/>
                      <a:pt x="1067992" y="1068078"/>
                      <a:pt x="1071696" y="1062991"/>
                    </a:cubicBezTo>
                    <a:cubicBezTo>
                      <a:pt x="1130956" y="981596"/>
                      <a:pt x="767761" y="85736"/>
                      <a:pt x="700380" y="36265"/>
                    </a:cubicBezTo>
                    <a:cubicBezTo>
                      <a:pt x="633000" y="-13207"/>
                      <a:pt x="431037" y="-10958"/>
                      <a:pt x="377115" y="36265"/>
                    </a:cubicBezTo>
                    <a:cubicBezTo>
                      <a:pt x="323193" y="83487"/>
                      <a:pt x="-50725" y="968547"/>
                      <a:pt x="5800" y="1062991"/>
                    </a:cubicBezTo>
                    <a:lnTo>
                      <a:pt x="25170" y="1078441"/>
                    </a:lnTo>
                    <a:lnTo>
                      <a:pt x="122477" y="93332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C673541-525E-BD8F-E7EB-010808FDB21E}"/>
                  </a:ext>
                </a:extLst>
              </p:cNvPr>
              <p:cNvSpPr/>
              <p:nvPr/>
            </p:nvSpPr>
            <p:spPr>
              <a:xfrm rot="2700000" flipH="1">
                <a:off x="6539981" y="4868135"/>
                <a:ext cx="1078203" cy="1086150"/>
              </a:xfrm>
              <a:custGeom>
                <a:avLst/>
                <a:gdLst>
                  <a:gd name="connsiteX0" fmla="*/ 224953 w 1078203"/>
                  <a:gd name="connsiteY0" fmla="*/ 1086150 h 1086150"/>
                  <a:gd name="connsiteX1" fmla="*/ 327429 w 1078203"/>
                  <a:gd name="connsiteY1" fmla="*/ 933322 h 1086150"/>
                  <a:gd name="connsiteX2" fmla="*/ 429906 w 1078203"/>
                  <a:gd name="connsiteY2" fmla="*/ 1086150 h 1086150"/>
                  <a:gd name="connsiteX3" fmla="*/ 532382 w 1078203"/>
                  <a:gd name="connsiteY3" fmla="*/ 933322 h 1086150"/>
                  <a:gd name="connsiteX4" fmla="*/ 634858 w 1078203"/>
                  <a:gd name="connsiteY4" fmla="*/ 1086150 h 1086150"/>
                  <a:gd name="connsiteX5" fmla="*/ 737334 w 1078203"/>
                  <a:gd name="connsiteY5" fmla="*/ 933322 h 1086150"/>
                  <a:gd name="connsiteX6" fmla="*/ 839810 w 1078203"/>
                  <a:gd name="connsiteY6" fmla="*/ 1086150 h 1086150"/>
                  <a:gd name="connsiteX7" fmla="*/ 942286 w 1078203"/>
                  <a:gd name="connsiteY7" fmla="*/ 933322 h 1086150"/>
                  <a:gd name="connsiteX8" fmla="*/ 1041008 w 1078203"/>
                  <a:gd name="connsiteY8" fmla="*/ 1080552 h 1086150"/>
                  <a:gd name="connsiteX9" fmla="*/ 1050580 w 1078203"/>
                  <a:gd name="connsiteY9" fmla="*/ 1077442 h 1086150"/>
                  <a:gd name="connsiteX10" fmla="*/ 1071696 w 1078203"/>
                  <a:gd name="connsiteY10" fmla="*/ 1062991 h 1086150"/>
                  <a:gd name="connsiteX11" fmla="*/ 700380 w 1078203"/>
                  <a:gd name="connsiteY11" fmla="*/ 36265 h 1086150"/>
                  <a:gd name="connsiteX12" fmla="*/ 377115 w 1078203"/>
                  <a:gd name="connsiteY12" fmla="*/ 36265 h 1086150"/>
                  <a:gd name="connsiteX13" fmla="*/ 5800 w 1078203"/>
                  <a:gd name="connsiteY13" fmla="*/ 1062991 h 1086150"/>
                  <a:gd name="connsiteX14" fmla="*/ 25170 w 1078203"/>
                  <a:gd name="connsiteY14" fmla="*/ 1078441 h 1086150"/>
                  <a:gd name="connsiteX15" fmla="*/ 122477 w 1078203"/>
                  <a:gd name="connsiteY15" fmla="*/ 933322 h 108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8203" h="1086150">
                    <a:moveTo>
                      <a:pt x="224953" y="1086150"/>
                    </a:moveTo>
                    <a:lnTo>
                      <a:pt x="327429" y="933322"/>
                    </a:lnTo>
                    <a:lnTo>
                      <a:pt x="429906" y="1086150"/>
                    </a:lnTo>
                    <a:lnTo>
                      <a:pt x="532382" y="933322"/>
                    </a:lnTo>
                    <a:lnTo>
                      <a:pt x="634858" y="1086150"/>
                    </a:lnTo>
                    <a:lnTo>
                      <a:pt x="737334" y="933322"/>
                    </a:lnTo>
                    <a:lnTo>
                      <a:pt x="839810" y="1086150"/>
                    </a:lnTo>
                    <a:lnTo>
                      <a:pt x="942286" y="933322"/>
                    </a:lnTo>
                    <a:lnTo>
                      <a:pt x="1041008" y="1080552"/>
                    </a:lnTo>
                    <a:lnTo>
                      <a:pt x="1050580" y="1077442"/>
                    </a:lnTo>
                    <a:cubicBezTo>
                      <a:pt x="1060808" y="1072899"/>
                      <a:pt x="1067992" y="1068078"/>
                      <a:pt x="1071696" y="1062991"/>
                    </a:cubicBezTo>
                    <a:cubicBezTo>
                      <a:pt x="1130956" y="981596"/>
                      <a:pt x="767761" y="85736"/>
                      <a:pt x="700380" y="36265"/>
                    </a:cubicBezTo>
                    <a:cubicBezTo>
                      <a:pt x="633000" y="-13207"/>
                      <a:pt x="431037" y="-10958"/>
                      <a:pt x="377115" y="36265"/>
                    </a:cubicBezTo>
                    <a:cubicBezTo>
                      <a:pt x="323193" y="83487"/>
                      <a:pt x="-50725" y="968547"/>
                      <a:pt x="5800" y="1062991"/>
                    </a:cubicBezTo>
                    <a:lnTo>
                      <a:pt x="25170" y="1078441"/>
                    </a:lnTo>
                    <a:lnTo>
                      <a:pt x="122477" y="93332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CCD3FFB-3CA2-127B-B41E-45E3B113A436}"/>
                  </a:ext>
                </a:extLst>
              </p:cNvPr>
              <p:cNvSpPr/>
              <p:nvPr/>
            </p:nvSpPr>
            <p:spPr>
              <a:xfrm rot="18900000" flipH="1">
                <a:off x="7380145" y="4868135"/>
                <a:ext cx="1078203" cy="1086150"/>
              </a:xfrm>
              <a:custGeom>
                <a:avLst/>
                <a:gdLst>
                  <a:gd name="connsiteX0" fmla="*/ 224953 w 1078203"/>
                  <a:gd name="connsiteY0" fmla="*/ 1086150 h 1086150"/>
                  <a:gd name="connsiteX1" fmla="*/ 327429 w 1078203"/>
                  <a:gd name="connsiteY1" fmla="*/ 933322 h 1086150"/>
                  <a:gd name="connsiteX2" fmla="*/ 429906 w 1078203"/>
                  <a:gd name="connsiteY2" fmla="*/ 1086150 h 1086150"/>
                  <a:gd name="connsiteX3" fmla="*/ 532382 w 1078203"/>
                  <a:gd name="connsiteY3" fmla="*/ 933322 h 1086150"/>
                  <a:gd name="connsiteX4" fmla="*/ 634858 w 1078203"/>
                  <a:gd name="connsiteY4" fmla="*/ 1086150 h 1086150"/>
                  <a:gd name="connsiteX5" fmla="*/ 737334 w 1078203"/>
                  <a:gd name="connsiteY5" fmla="*/ 933322 h 1086150"/>
                  <a:gd name="connsiteX6" fmla="*/ 839810 w 1078203"/>
                  <a:gd name="connsiteY6" fmla="*/ 1086150 h 1086150"/>
                  <a:gd name="connsiteX7" fmla="*/ 942286 w 1078203"/>
                  <a:gd name="connsiteY7" fmla="*/ 933322 h 1086150"/>
                  <a:gd name="connsiteX8" fmla="*/ 1041008 w 1078203"/>
                  <a:gd name="connsiteY8" fmla="*/ 1080552 h 1086150"/>
                  <a:gd name="connsiteX9" fmla="*/ 1050580 w 1078203"/>
                  <a:gd name="connsiteY9" fmla="*/ 1077442 h 1086150"/>
                  <a:gd name="connsiteX10" fmla="*/ 1071696 w 1078203"/>
                  <a:gd name="connsiteY10" fmla="*/ 1062991 h 1086150"/>
                  <a:gd name="connsiteX11" fmla="*/ 700380 w 1078203"/>
                  <a:gd name="connsiteY11" fmla="*/ 36265 h 1086150"/>
                  <a:gd name="connsiteX12" fmla="*/ 377115 w 1078203"/>
                  <a:gd name="connsiteY12" fmla="*/ 36265 h 1086150"/>
                  <a:gd name="connsiteX13" fmla="*/ 5800 w 1078203"/>
                  <a:gd name="connsiteY13" fmla="*/ 1062991 h 1086150"/>
                  <a:gd name="connsiteX14" fmla="*/ 25170 w 1078203"/>
                  <a:gd name="connsiteY14" fmla="*/ 1078441 h 1086150"/>
                  <a:gd name="connsiteX15" fmla="*/ 122477 w 1078203"/>
                  <a:gd name="connsiteY15" fmla="*/ 933322 h 108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8203" h="1086150">
                    <a:moveTo>
                      <a:pt x="224953" y="1086150"/>
                    </a:moveTo>
                    <a:lnTo>
                      <a:pt x="327429" y="933322"/>
                    </a:lnTo>
                    <a:lnTo>
                      <a:pt x="429906" y="1086150"/>
                    </a:lnTo>
                    <a:lnTo>
                      <a:pt x="532382" y="933322"/>
                    </a:lnTo>
                    <a:lnTo>
                      <a:pt x="634858" y="1086150"/>
                    </a:lnTo>
                    <a:lnTo>
                      <a:pt x="737334" y="933322"/>
                    </a:lnTo>
                    <a:lnTo>
                      <a:pt x="839810" y="1086150"/>
                    </a:lnTo>
                    <a:lnTo>
                      <a:pt x="942286" y="933322"/>
                    </a:lnTo>
                    <a:lnTo>
                      <a:pt x="1041008" y="1080552"/>
                    </a:lnTo>
                    <a:lnTo>
                      <a:pt x="1050580" y="1077442"/>
                    </a:lnTo>
                    <a:cubicBezTo>
                      <a:pt x="1060808" y="1072899"/>
                      <a:pt x="1067992" y="1068078"/>
                      <a:pt x="1071696" y="1062991"/>
                    </a:cubicBezTo>
                    <a:cubicBezTo>
                      <a:pt x="1130956" y="981596"/>
                      <a:pt x="767761" y="85736"/>
                      <a:pt x="700380" y="36265"/>
                    </a:cubicBezTo>
                    <a:cubicBezTo>
                      <a:pt x="633000" y="-13207"/>
                      <a:pt x="431037" y="-10958"/>
                      <a:pt x="377115" y="36265"/>
                    </a:cubicBezTo>
                    <a:cubicBezTo>
                      <a:pt x="323193" y="83487"/>
                      <a:pt x="-50725" y="968547"/>
                      <a:pt x="5800" y="1062991"/>
                    </a:cubicBezTo>
                    <a:lnTo>
                      <a:pt x="25170" y="1078441"/>
                    </a:lnTo>
                    <a:lnTo>
                      <a:pt x="122477" y="93332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9404362-1DF8-78DF-19E9-0ACFF4899643}"/>
                  </a:ext>
                </a:extLst>
              </p:cNvPr>
              <p:cNvSpPr/>
              <p:nvPr/>
            </p:nvSpPr>
            <p:spPr>
              <a:xfrm rot="8100000" flipH="1">
                <a:off x="6539981" y="4027972"/>
                <a:ext cx="1078203" cy="1086150"/>
              </a:xfrm>
              <a:custGeom>
                <a:avLst/>
                <a:gdLst>
                  <a:gd name="connsiteX0" fmla="*/ 224953 w 1078203"/>
                  <a:gd name="connsiteY0" fmla="*/ 1086150 h 1086150"/>
                  <a:gd name="connsiteX1" fmla="*/ 327429 w 1078203"/>
                  <a:gd name="connsiteY1" fmla="*/ 933322 h 1086150"/>
                  <a:gd name="connsiteX2" fmla="*/ 429906 w 1078203"/>
                  <a:gd name="connsiteY2" fmla="*/ 1086150 h 1086150"/>
                  <a:gd name="connsiteX3" fmla="*/ 532382 w 1078203"/>
                  <a:gd name="connsiteY3" fmla="*/ 933322 h 1086150"/>
                  <a:gd name="connsiteX4" fmla="*/ 634858 w 1078203"/>
                  <a:gd name="connsiteY4" fmla="*/ 1086150 h 1086150"/>
                  <a:gd name="connsiteX5" fmla="*/ 737334 w 1078203"/>
                  <a:gd name="connsiteY5" fmla="*/ 933322 h 1086150"/>
                  <a:gd name="connsiteX6" fmla="*/ 839810 w 1078203"/>
                  <a:gd name="connsiteY6" fmla="*/ 1086150 h 1086150"/>
                  <a:gd name="connsiteX7" fmla="*/ 942286 w 1078203"/>
                  <a:gd name="connsiteY7" fmla="*/ 933322 h 1086150"/>
                  <a:gd name="connsiteX8" fmla="*/ 1041008 w 1078203"/>
                  <a:gd name="connsiteY8" fmla="*/ 1080552 h 1086150"/>
                  <a:gd name="connsiteX9" fmla="*/ 1050580 w 1078203"/>
                  <a:gd name="connsiteY9" fmla="*/ 1077442 h 1086150"/>
                  <a:gd name="connsiteX10" fmla="*/ 1071696 w 1078203"/>
                  <a:gd name="connsiteY10" fmla="*/ 1062991 h 1086150"/>
                  <a:gd name="connsiteX11" fmla="*/ 700380 w 1078203"/>
                  <a:gd name="connsiteY11" fmla="*/ 36265 h 1086150"/>
                  <a:gd name="connsiteX12" fmla="*/ 377115 w 1078203"/>
                  <a:gd name="connsiteY12" fmla="*/ 36265 h 1086150"/>
                  <a:gd name="connsiteX13" fmla="*/ 5800 w 1078203"/>
                  <a:gd name="connsiteY13" fmla="*/ 1062991 h 1086150"/>
                  <a:gd name="connsiteX14" fmla="*/ 25170 w 1078203"/>
                  <a:gd name="connsiteY14" fmla="*/ 1078441 h 1086150"/>
                  <a:gd name="connsiteX15" fmla="*/ 122477 w 1078203"/>
                  <a:gd name="connsiteY15" fmla="*/ 933322 h 108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8203" h="1086150">
                    <a:moveTo>
                      <a:pt x="224953" y="1086150"/>
                    </a:moveTo>
                    <a:lnTo>
                      <a:pt x="327429" y="933322"/>
                    </a:lnTo>
                    <a:lnTo>
                      <a:pt x="429906" y="1086150"/>
                    </a:lnTo>
                    <a:lnTo>
                      <a:pt x="532382" y="933322"/>
                    </a:lnTo>
                    <a:lnTo>
                      <a:pt x="634858" y="1086150"/>
                    </a:lnTo>
                    <a:lnTo>
                      <a:pt x="737334" y="933322"/>
                    </a:lnTo>
                    <a:lnTo>
                      <a:pt x="839810" y="1086150"/>
                    </a:lnTo>
                    <a:lnTo>
                      <a:pt x="942286" y="933322"/>
                    </a:lnTo>
                    <a:lnTo>
                      <a:pt x="1041008" y="1080552"/>
                    </a:lnTo>
                    <a:lnTo>
                      <a:pt x="1050580" y="1077442"/>
                    </a:lnTo>
                    <a:cubicBezTo>
                      <a:pt x="1060808" y="1072899"/>
                      <a:pt x="1067992" y="1068078"/>
                      <a:pt x="1071696" y="1062991"/>
                    </a:cubicBezTo>
                    <a:cubicBezTo>
                      <a:pt x="1130956" y="981596"/>
                      <a:pt x="767761" y="85736"/>
                      <a:pt x="700380" y="36265"/>
                    </a:cubicBezTo>
                    <a:cubicBezTo>
                      <a:pt x="633000" y="-13207"/>
                      <a:pt x="431037" y="-10958"/>
                      <a:pt x="377115" y="36265"/>
                    </a:cubicBezTo>
                    <a:cubicBezTo>
                      <a:pt x="323193" y="83487"/>
                      <a:pt x="-50725" y="968547"/>
                      <a:pt x="5800" y="1062991"/>
                    </a:cubicBezTo>
                    <a:lnTo>
                      <a:pt x="25170" y="1078441"/>
                    </a:lnTo>
                    <a:lnTo>
                      <a:pt x="122477" y="93332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943B4431-E4A4-7643-06D8-950175850B20}"/>
                  </a:ext>
                </a:extLst>
              </p:cNvPr>
              <p:cNvGrpSpPr/>
              <p:nvPr/>
            </p:nvGrpSpPr>
            <p:grpSpPr>
              <a:xfrm rot="1244931">
                <a:off x="6677949" y="4150169"/>
                <a:ext cx="1681922" cy="1681920"/>
                <a:chOff x="6730304" y="3853968"/>
                <a:chExt cx="2274321" cy="2274321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F717B385-D954-ADCA-89E4-BBFE1B78CE83}"/>
                    </a:ext>
                  </a:extLst>
                </p:cNvPr>
                <p:cNvGrpSpPr/>
                <p:nvPr/>
              </p:nvGrpSpPr>
              <p:grpSpPr>
                <a:xfrm>
                  <a:off x="7328363" y="3853968"/>
                  <a:ext cx="1078203" cy="2274321"/>
                  <a:chOff x="6960064" y="3853968"/>
                  <a:chExt cx="1078203" cy="2274321"/>
                </a:xfrm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C69B90C6-F760-9999-DF39-408CF44FFEC9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60064" y="3853968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7C714DD6-9572-05DE-9F2B-AC29D2F89702}"/>
                      </a:ext>
                    </a:extLst>
                  </p:cNvPr>
                  <p:cNvSpPr/>
                  <p:nvPr/>
                </p:nvSpPr>
                <p:spPr>
                  <a:xfrm flipH="1">
                    <a:off x="6960064" y="5042139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6EBEE3DC-5FEB-7F15-D9C2-B4C40E5A6551}"/>
                    </a:ext>
                  </a:extLst>
                </p:cNvPr>
                <p:cNvGrpSpPr/>
                <p:nvPr/>
              </p:nvGrpSpPr>
              <p:grpSpPr>
                <a:xfrm rot="5400000">
                  <a:off x="7328363" y="3853968"/>
                  <a:ext cx="1078203" cy="2274321"/>
                  <a:chOff x="6960064" y="3853968"/>
                  <a:chExt cx="1078203" cy="2274321"/>
                </a:xfrm>
              </p:grpSpPr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EAD75FEA-800D-2A26-E5F3-08DAA79FC108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60064" y="3853968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870AB46D-C722-7221-DD6B-86B85827E273}"/>
                      </a:ext>
                    </a:extLst>
                  </p:cNvPr>
                  <p:cNvSpPr/>
                  <p:nvPr/>
                </p:nvSpPr>
                <p:spPr>
                  <a:xfrm flipH="1">
                    <a:off x="6960064" y="5042139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F893AA94-29FB-4AEA-4808-A741CED275E8}"/>
                    </a:ext>
                  </a:extLst>
                </p:cNvPr>
                <p:cNvSpPr/>
                <p:nvPr/>
              </p:nvSpPr>
              <p:spPr>
                <a:xfrm rot="13500000" flipH="1">
                  <a:off x="7748444" y="4027972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0E7A8F9B-4FB2-CECD-442E-25AC31C05425}"/>
                    </a:ext>
                  </a:extLst>
                </p:cNvPr>
                <p:cNvSpPr/>
                <p:nvPr/>
              </p:nvSpPr>
              <p:spPr>
                <a:xfrm rot="2700000" flipH="1">
                  <a:off x="6908280" y="4868135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29C5E186-CA25-A7A4-9FD0-97E26C3A6913}"/>
                    </a:ext>
                  </a:extLst>
                </p:cNvPr>
                <p:cNvSpPr/>
                <p:nvPr/>
              </p:nvSpPr>
              <p:spPr>
                <a:xfrm rot="18900000" flipH="1">
                  <a:off x="7748444" y="4868135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3CB3F610-276E-233C-DB9D-4285F6B1CA62}"/>
                    </a:ext>
                  </a:extLst>
                </p:cNvPr>
                <p:cNvSpPr/>
                <p:nvPr/>
              </p:nvSpPr>
              <p:spPr>
                <a:xfrm rot="8100000" flipH="1">
                  <a:off x="6908280" y="4027972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ED59F0CA-C3CE-8775-F3D4-1A4E6CB01778}"/>
                  </a:ext>
                </a:extLst>
              </p:cNvPr>
              <p:cNvGrpSpPr/>
              <p:nvPr/>
            </p:nvGrpSpPr>
            <p:grpSpPr>
              <a:xfrm rot="2700000">
                <a:off x="7025548" y="4485303"/>
                <a:ext cx="986728" cy="986726"/>
                <a:chOff x="6730304" y="3853968"/>
                <a:chExt cx="2274321" cy="2274321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01763F43-8243-473C-764F-A79D4547E177}"/>
                    </a:ext>
                  </a:extLst>
                </p:cNvPr>
                <p:cNvGrpSpPr/>
                <p:nvPr/>
              </p:nvGrpSpPr>
              <p:grpSpPr>
                <a:xfrm>
                  <a:off x="7328363" y="3853968"/>
                  <a:ext cx="1078203" cy="2274321"/>
                  <a:chOff x="6960064" y="3853968"/>
                  <a:chExt cx="1078203" cy="2274321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DB53A743-AF5E-A6DB-95C0-5CF8177AAA90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60064" y="3853968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E7BE2FB0-C801-3E94-5105-0CDE056D9AAB}"/>
                      </a:ext>
                    </a:extLst>
                  </p:cNvPr>
                  <p:cNvSpPr/>
                  <p:nvPr/>
                </p:nvSpPr>
                <p:spPr>
                  <a:xfrm flipH="1">
                    <a:off x="6960064" y="5042139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425FB3D5-A073-6839-E58C-C737527BB5C5}"/>
                    </a:ext>
                  </a:extLst>
                </p:cNvPr>
                <p:cNvGrpSpPr/>
                <p:nvPr/>
              </p:nvGrpSpPr>
              <p:grpSpPr>
                <a:xfrm rot="5400000">
                  <a:off x="7328363" y="3853968"/>
                  <a:ext cx="1078203" cy="2274321"/>
                  <a:chOff x="6960064" y="3853968"/>
                  <a:chExt cx="1078203" cy="2274321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664FB848-F2A6-D3EF-881F-F031D7E52CA0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60064" y="3853968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25846063-E310-FC5E-F261-C0B3C2EC4CA4}"/>
                      </a:ext>
                    </a:extLst>
                  </p:cNvPr>
                  <p:cNvSpPr/>
                  <p:nvPr/>
                </p:nvSpPr>
                <p:spPr>
                  <a:xfrm flipH="1">
                    <a:off x="6960064" y="5042139"/>
                    <a:ext cx="1078203" cy="1086150"/>
                  </a:xfrm>
                  <a:custGeom>
                    <a:avLst/>
                    <a:gdLst>
                      <a:gd name="connsiteX0" fmla="*/ 224953 w 1078203"/>
                      <a:gd name="connsiteY0" fmla="*/ 1086150 h 1086150"/>
                      <a:gd name="connsiteX1" fmla="*/ 327429 w 1078203"/>
                      <a:gd name="connsiteY1" fmla="*/ 933322 h 1086150"/>
                      <a:gd name="connsiteX2" fmla="*/ 429906 w 1078203"/>
                      <a:gd name="connsiteY2" fmla="*/ 1086150 h 1086150"/>
                      <a:gd name="connsiteX3" fmla="*/ 532382 w 1078203"/>
                      <a:gd name="connsiteY3" fmla="*/ 933322 h 1086150"/>
                      <a:gd name="connsiteX4" fmla="*/ 634858 w 1078203"/>
                      <a:gd name="connsiteY4" fmla="*/ 1086150 h 1086150"/>
                      <a:gd name="connsiteX5" fmla="*/ 737334 w 1078203"/>
                      <a:gd name="connsiteY5" fmla="*/ 933322 h 1086150"/>
                      <a:gd name="connsiteX6" fmla="*/ 839810 w 1078203"/>
                      <a:gd name="connsiteY6" fmla="*/ 1086150 h 1086150"/>
                      <a:gd name="connsiteX7" fmla="*/ 942286 w 1078203"/>
                      <a:gd name="connsiteY7" fmla="*/ 933322 h 1086150"/>
                      <a:gd name="connsiteX8" fmla="*/ 1041008 w 1078203"/>
                      <a:gd name="connsiteY8" fmla="*/ 1080552 h 1086150"/>
                      <a:gd name="connsiteX9" fmla="*/ 1050580 w 1078203"/>
                      <a:gd name="connsiteY9" fmla="*/ 1077442 h 1086150"/>
                      <a:gd name="connsiteX10" fmla="*/ 1071696 w 1078203"/>
                      <a:gd name="connsiteY10" fmla="*/ 1062991 h 1086150"/>
                      <a:gd name="connsiteX11" fmla="*/ 700380 w 1078203"/>
                      <a:gd name="connsiteY11" fmla="*/ 36265 h 1086150"/>
                      <a:gd name="connsiteX12" fmla="*/ 377115 w 1078203"/>
                      <a:gd name="connsiteY12" fmla="*/ 36265 h 1086150"/>
                      <a:gd name="connsiteX13" fmla="*/ 5800 w 1078203"/>
                      <a:gd name="connsiteY13" fmla="*/ 1062991 h 1086150"/>
                      <a:gd name="connsiteX14" fmla="*/ 25170 w 1078203"/>
                      <a:gd name="connsiteY14" fmla="*/ 1078441 h 1086150"/>
                      <a:gd name="connsiteX15" fmla="*/ 122477 w 1078203"/>
                      <a:gd name="connsiteY15" fmla="*/ 933322 h 108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8203" h="1086150">
                        <a:moveTo>
                          <a:pt x="224953" y="1086150"/>
                        </a:moveTo>
                        <a:lnTo>
                          <a:pt x="327429" y="933322"/>
                        </a:lnTo>
                        <a:lnTo>
                          <a:pt x="429906" y="1086150"/>
                        </a:lnTo>
                        <a:lnTo>
                          <a:pt x="532382" y="933322"/>
                        </a:lnTo>
                        <a:lnTo>
                          <a:pt x="634858" y="1086150"/>
                        </a:lnTo>
                        <a:lnTo>
                          <a:pt x="737334" y="933322"/>
                        </a:lnTo>
                        <a:lnTo>
                          <a:pt x="839810" y="1086150"/>
                        </a:lnTo>
                        <a:lnTo>
                          <a:pt x="942286" y="933322"/>
                        </a:lnTo>
                        <a:lnTo>
                          <a:pt x="1041008" y="1080552"/>
                        </a:lnTo>
                        <a:lnTo>
                          <a:pt x="1050580" y="1077442"/>
                        </a:lnTo>
                        <a:cubicBezTo>
                          <a:pt x="1060808" y="1072899"/>
                          <a:pt x="1067992" y="1068078"/>
                          <a:pt x="1071696" y="1062991"/>
                        </a:cubicBezTo>
                        <a:cubicBezTo>
                          <a:pt x="1130956" y="981596"/>
                          <a:pt x="767761" y="85736"/>
                          <a:pt x="700380" y="36265"/>
                        </a:cubicBezTo>
                        <a:cubicBezTo>
                          <a:pt x="633000" y="-13207"/>
                          <a:pt x="431037" y="-10958"/>
                          <a:pt x="377115" y="36265"/>
                        </a:cubicBezTo>
                        <a:cubicBezTo>
                          <a:pt x="323193" y="83487"/>
                          <a:pt x="-50725" y="968547"/>
                          <a:pt x="5800" y="1062991"/>
                        </a:cubicBezTo>
                        <a:lnTo>
                          <a:pt x="25170" y="1078441"/>
                        </a:lnTo>
                        <a:lnTo>
                          <a:pt x="122477" y="93332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9FBB27E3-7071-DC53-5958-47271F1E648D}"/>
                    </a:ext>
                  </a:extLst>
                </p:cNvPr>
                <p:cNvSpPr/>
                <p:nvPr/>
              </p:nvSpPr>
              <p:spPr>
                <a:xfrm rot="13500000" flipH="1">
                  <a:off x="7748444" y="4027972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9F43A329-FB17-3C45-544E-099DBFBB2607}"/>
                    </a:ext>
                  </a:extLst>
                </p:cNvPr>
                <p:cNvSpPr/>
                <p:nvPr/>
              </p:nvSpPr>
              <p:spPr>
                <a:xfrm rot="2700000" flipH="1">
                  <a:off x="6908280" y="4868135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DFEC412B-D542-22B7-2B06-6D46C1350435}"/>
                    </a:ext>
                  </a:extLst>
                </p:cNvPr>
                <p:cNvSpPr/>
                <p:nvPr/>
              </p:nvSpPr>
              <p:spPr>
                <a:xfrm rot="18900000" flipH="1">
                  <a:off x="7748444" y="4868135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8BE8399-2EF7-36B8-4346-A3E7F30D04EA}"/>
                    </a:ext>
                  </a:extLst>
                </p:cNvPr>
                <p:cNvSpPr/>
                <p:nvPr/>
              </p:nvSpPr>
              <p:spPr>
                <a:xfrm rot="8100000" flipH="1">
                  <a:off x="6908280" y="4027972"/>
                  <a:ext cx="1078203" cy="1086150"/>
                </a:xfrm>
                <a:custGeom>
                  <a:avLst/>
                  <a:gdLst>
                    <a:gd name="connsiteX0" fmla="*/ 224953 w 1078203"/>
                    <a:gd name="connsiteY0" fmla="*/ 1086150 h 1086150"/>
                    <a:gd name="connsiteX1" fmla="*/ 327429 w 1078203"/>
                    <a:gd name="connsiteY1" fmla="*/ 933322 h 1086150"/>
                    <a:gd name="connsiteX2" fmla="*/ 429906 w 1078203"/>
                    <a:gd name="connsiteY2" fmla="*/ 1086150 h 1086150"/>
                    <a:gd name="connsiteX3" fmla="*/ 532382 w 1078203"/>
                    <a:gd name="connsiteY3" fmla="*/ 933322 h 1086150"/>
                    <a:gd name="connsiteX4" fmla="*/ 634858 w 1078203"/>
                    <a:gd name="connsiteY4" fmla="*/ 1086150 h 1086150"/>
                    <a:gd name="connsiteX5" fmla="*/ 737334 w 1078203"/>
                    <a:gd name="connsiteY5" fmla="*/ 933322 h 1086150"/>
                    <a:gd name="connsiteX6" fmla="*/ 839810 w 1078203"/>
                    <a:gd name="connsiteY6" fmla="*/ 1086150 h 1086150"/>
                    <a:gd name="connsiteX7" fmla="*/ 942286 w 1078203"/>
                    <a:gd name="connsiteY7" fmla="*/ 933322 h 1086150"/>
                    <a:gd name="connsiteX8" fmla="*/ 1041008 w 1078203"/>
                    <a:gd name="connsiteY8" fmla="*/ 1080552 h 1086150"/>
                    <a:gd name="connsiteX9" fmla="*/ 1050580 w 1078203"/>
                    <a:gd name="connsiteY9" fmla="*/ 1077442 h 1086150"/>
                    <a:gd name="connsiteX10" fmla="*/ 1071696 w 1078203"/>
                    <a:gd name="connsiteY10" fmla="*/ 1062991 h 1086150"/>
                    <a:gd name="connsiteX11" fmla="*/ 700380 w 1078203"/>
                    <a:gd name="connsiteY11" fmla="*/ 36265 h 1086150"/>
                    <a:gd name="connsiteX12" fmla="*/ 377115 w 1078203"/>
                    <a:gd name="connsiteY12" fmla="*/ 36265 h 1086150"/>
                    <a:gd name="connsiteX13" fmla="*/ 5800 w 1078203"/>
                    <a:gd name="connsiteY13" fmla="*/ 1062991 h 1086150"/>
                    <a:gd name="connsiteX14" fmla="*/ 25170 w 1078203"/>
                    <a:gd name="connsiteY14" fmla="*/ 1078441 h 1086150"/>
                    <a:gd name="connsiteX15" fmla="*/ 122477 w 1078203"/>
                    <a:gd name="connsiteY15" fmla="*/ 933322 h 108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78203" h="1086150">
                      <a:moveTo>
                        <a:pt x="224953" y="1086150"/>
                      </a:moveTo>
                      <a:lnTo>
                        <a:pt x="327429" y="933322"/>
                      </a:lnTo>
                      <a:lnTo>
                        <a:pt x="429906" y="1086150"/>
                      </a:lnTo>
                      <a:lnTo>
                        <a:pt x="532382" y="933322"/>
                      </a:lnTo>
                      <a:lnTo>
                        <a:pt x="634858" y="1086150"/>
                      </a:lnTo>
                      <a:lnTo>
                        <a:pt x="737334" y="933322"/>
                      </a:lnTo>
                      <a:lnTo>
                        <a:pt x="839810" y="1086150"/>
                      </a:lnTo>
                      <a:lnTo>
                        <a:pt x="942286" y="933322"/>
                      </a:lnTo>
                      <a:lnTo>
                        <a:pt x="1041008" y="1080552"/>
                      </a:lnTo>
                      <a:lnTo>
                        <a:pt x="1050580" y="1077442"/>
                      </a:lnTo>
                      <a:cubicBezTo>
                        <a:pt x="1060808" y="1072899"/>
                        <a:pt x="1067992" y="1068078"/>
                        <a:pt x="1071696" y="1062991"/>
                      </a:cubicBezTo>
                      <a:cubicBezTo>
                        <a:pt x="1130956" y="981596"/>
                        <a:pt x="767761" y="85736"/>
                        <a:pt x="700380" y="36265"/>
                      </a:cubicBezTo>
                      <a:cubicBezTo>
                        <a:pt x="633000" y="-13207"/>
                        <a:pt x="431037" y="-10958"/>
                        <a:pt x="377115" y="36265"/>
                      </a:cubicBezTo>
                      <a:cubicBezTo>
                        <a:pt x="323193" y="83487"/>
                        <a:pt x="-50725" y="968547"/>
                        <a:pt x="5800" y="1062991"/>
                      </a:cubicBezTo>
                      <a:lnTo>
                        <a:pt x="25170" y="1078441"/>
                      </a:lnTo>
                      <a:lnTo>
                        <a:pt x="122477" y="9333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CC674C7C-1E2E-5CF3-DD22-F7F28BE994FC}"/>
              </a:ext>
            </a:extLst>
          </p:cNvPr>
          <p:cNvGrpSpPr/>
          <p:nvPr/>
        </p:nvGrpSpPr>
        <p:grpSpPr>
          <a:xfrm>
            <a:off x="7219213" y="3853225"/>
            <a:ext cx="1452150" cy="2565406"/>
            <a:chOff x="7205107" y="3698800"/>
            <a:chExt cx="2019616" cy="356790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BFC04913-7304-0374-A4A4-6A2E6FFC999F}"/>
                </a:ext>
              </a:extLst>
            </p:cNvPr>
            <p:cNvGrpSpPr/>
            <p:nvPr/>
          </p:nvGrpSpPr>
          <p:grpSpPr>
            <a:xfrm>
              <a:off x="7548105" y="4889500"/>
              <a:ext cx="1333620" cy="2377208"/>
              <a:chOff x="-2951893" y="747865"/>
              <a:chExt cx="2020580" cy="3020844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4508387-042B-0E86-4A93-B3C588D91A8C}"/>
                  </a:ext>
                </a:extLst>
              </p:cNvPr>
              <p:cNvSpPr/>
              <p:nvPr/>
            </p:nvSpPr>
            <p:spPr>
              <a:xfrm>
                <a:off x="-2951893" y="747866"/>
                <a:ext cx="2020580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575965"/>
                    </a:lnTo>
                    <a:lnTo>
                      <a:pt x="0" y="301776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FDBF1C8-F17C-B75A-7E83-427A39DA991D}"/>
                  </a:ext>
                </a:extLst>
              </p:cNvPr>
              <p:cNvSpPr/>
              <p:nvPr/>
            </p:nvSpPr>
            <p:spPr>
              <a:xfrm>
                <a:off x="-2430326" y="747865"/>
                <a:ext cx="977446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731241 h 3020843"/>
                  <a:gd name="connsiteX4" fmla="*/ 0 w 2020580"/>
                  <a:gd name="connsiteY4" fmla="*/ 3017763 h 3020843"/>
                  <a:gd name="connsiteX5" fmla="*/ 584412 w 2020580"/>
                  <a:gd name="connsiteY5" fmla="*/ 0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731241"/>
                    </a:lnTo>
                    <a:lnTo>
                      <a:pt x="0" y="3017763"/>
                    </a:lnTo>
                    <a:lnTo>
                      <a:pt x="584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C77547F4-EC14-C9BF-8E4C-00878B442D22}"/>
                </a:ext>
              </a:extLst>
            </p:cNvPr>
            <p:cNvGrpSpPr/>
            <p:nvPr/>
          </p:nvGrpSpPr>
          <p:grpSpPr>
            <a:xfrm>
              <a:off x="7205107" y="3698800"/>
              <a:ext cx="2019616" cy="2019616"/>
              <a:chOff x="7147244" y="3698800"/>
              <a:chExt cx="2019616" cy="2019616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58D104FA-F44E-75ED-01EF-0EB77F897907}"/>
                  </a:ext>
                </a:extLst>
              </p:cNvPr>
              <p:cNvGrpSpPr/>
              <p:nvPr/>
            </p:nvGrpSpPr>
            <p:grpSpPr>
              <a:xfrm>
                <a:off x="7147244" y="3698800"/>
                <a:ext cx="2019616" cy="2019616"/>
                <a:chOff x="7309545" y="3861101"/>
                <a:chExt cx="1695014" cy="1695014"/>
              </a:xfrm>
            </p:grpSpPr>
            <p:sp>
              <p:nvSpPr>
                <p:cNvPr id="106" name="台形 4">
                  <a:extLst>
                    <a:ext uri="{FF2B5EF4-FFF2-40B4-BE49-F238E27FC236}">
                      <a16:creationId xmlns:a16="http://schemas.microsoft.com/office/drawing/2014/main" id="{39BC1FEF-430F-4CBA-52AA-AC0229E8ACA4}"/>
                    </a:ext>
                  </a:extLst>
                </p:cNvPr>
                <p:cNvSpPr/>
                <p:nvPr/>
              </p:nvSpPr>
              <p:spPr>
                <a:xfrm rot="16200000" flipH="1">
                  <a:off x="7323553" y="4397390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台形 4">
                  <a:extLst>
                    <a:ext uri="{FF2B5EF4-FFF2-40B4-BE49-F238E27FC236}">
                      <a16:creationId xmlns:a16="http://schemas.microsoft.com/office/drawing/2014/main" id="{91828363-0CB5-283E-BB51-A458A2CAEB97}"/>
                    </a:ext>
                  </a:extLst>
                </p:cNvPr>
                <p:cNvSpPr/>
                <p:nvPr/>
              </p:nvSpPr>
              <p:spPr>
                <a:xfrm rot="5400000" flipH="1">
                  <a:off x="8396129" y="4397389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台形 4">
                  <a:extLst>
                    <a:ext uri="{FF2B5EF4-FFF2-40B4-BE49-F238E27FC236}">
                      <a16:creationId xmlns:a16="http://schemas.microsoft.com/office/drawing/2014/main" id="{7536CEDD-E491-C88F-671F-429A463EBC82}"/>
                    </a:ext>
                  </a:extLst>
                </p:cNvPr>
                <p:cNvSpPr/>
                <p:nvPr/>
              </p:nvSpPr>
              <p:spPr>
                <a:xfrm flipH="1">
                  <a:off x="7859842" y="3861101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台形 4">
                  <a:extLst>
                    <a:ext uri="{FF2B5EF4-FFF2-40B4-BE49-F238E27FC236}">
                      <a16:creationId xmlns:a16="http://schemas.microsoft.com/office/drawing/2014/main" id="{67B8C24A-1E8B-A10C-41D0-055CAE1C534C}"/>
                    </a:ext>
                  </a:extLst>
                </p:cNvPr>
                <p:cNvSpPr/>
                <p:nvPr/>
              </p:nvSpPr>
              <p:spPr>
                <a:xfrm rot="10800000" flipH="1">
                  <a:off x="7859839" y="4933677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台形 4">
                  <a:extLst>
                    <a:ext uri="{FF2B5EF4-FFF2-40B4-BE49-F238E27FC236}">
                      <a16:creationId xmlns:a16="http://schemas.microsoft.com/office/drawing/2014/main" id="{A9AFF4C8-B824-A4B4-EC0B-293E198F0245}"/>
                    </a:ext>
                  </a:extLst>
                </p:cNvPr>
                <p:cNvSpPr/>
                <p:nvPr/>
              </p:nvSpPr>
              <p:spPr>
                <a:xfrm rot="18900000" flipH="1">
                  <a:off x="7480629" y="4018176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台形 4">
                  <a:extLst>
                    <a:ext uri="{FF2B5EF4-FFF2-40B4-BE49-F238E27FC236}">
                      <a16:creationId xmlns:a16="http://schemas.microsoft.com/office/drawing/2014/main" id="{93374FA0-A45B-3F43-DA25-AC5D868F4A23}"/>
                    </a:ext>
                  </a:extLst>
                </p:cNvPr>
                <p:cNvSpPr/>
                <p:nvPr/>
              </p:nvSpPr>
              <p:spPr>
                <a:xfrm rot="8100000" flipH="1">
                  <a:off x="8239054" y="4776602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台形 4">
                  <a:extLst>
                    <a:ext uri="{FF2B5EF4-FFF2-40B4-BE49-F238E27FC236}">
                      <a16:creationId xmlns:a16="http://schemas.microsoft.com/office/drawing/2014/main" id="{7093914F-86B1-40CF-667D-DF5C0017A5C2}"/>
                    </a:ext>
                  </a:extLst>
                </p:cNvPr>
                <p:cNvSpPr/>
                <p:nvPr/>
              </p:nvSpPr>
              <p:spPr>
                <a:xfrm rot="2700000" flipH="1">
                  <a:off x="8239057" y="4018176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台形 4">
                  <a:extLst>
                    <a:ext uri="{FF2B5EF4-FFF2-40B4-BE49-F238E27FC236}">
                      <a16:creationId xmlns:a16="http://schemas.microsoft.com/office/drawing/2014/main" id="{B1FF4281-EAEB-8240-7C79-C9C5458DDCE2}"/>
                    </a:ext>
                  </a:extLst>
                </p:cNvPr>
                <p:cNvSpPr/>
                <p:nvPr/>
              </p:nvSpPr>
              <p:spPr>
                <a:xfrm rot="13500000" flipH="1">
                  <a:off x="7480627" y="4776601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9B5CF521-23B2-53B5-AAE4-3B1F3F5A9755}"/>
                  </a:ext>
                </a:extLst>
              </p:cNvPr>
              <p:cNvGrpSpPr/>
              <p:nvPr/>
            </p:nvGrpSpPr>
            <p:grpSpPr>
              <a:xfrm rot="1645168">
                <a:off x="7249494" y="3801050"/>
                <a:ext cx="1815116" cy="1815116"/>
                <a:chOff x="7309545" y="3861101"/>
                <a:chExt cx="1695014" cy="1695014"/>
              </a:xfrm>
            </p:grpSpPr>
            <p:sp>
              <p:nvSpPr>
                <p:cNvPr id="98" name="台形 4">
                  <a:extLst>
                    <a:ext uri="{FF2B5EF4-FFF2-40B4-BE49-F238E27FC236}">
                      <a16:creationId xmlns:a16="http://schemas.microsoft.com/office/drawing/2014/main" id="{6427DA00-EF86-A9B8-43ED-C8310A1509F0}"/>
                    </a:ext>
                  </a:extLst>
                </p:cNvPr>
                <p:cNvSpPr/>
                <p:nvPr/>
              </p:nvSpPr>
              <p:spPr>
                <a:xfrm rot="16200000" flipH="1">
                  <a:off x="7323553" y="4397390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台形 4">
                  <a:extLst>
                    <a:ext uri="{FF2B5EF4-FFF2-40B4-BE49-F238E27FC236}">
                      <a16:creationId xmlns:a16="http://schemas.microsoft.com/office/drawing/2014/main" id="{F012AEE8-CCDC-1350-A58F-BC8E24B3863C}"/>
                    </a:ext>
                  </a:extLst>
                </p:cNvPr>
                <p:cNvSpPr/>
                <p:nvPr/>
              </p:nvSpPr>
              <p:spPr>
                <a:xfrm rot="5400000" flipH="1">
                  <a:off x="8396129" y="4397389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台形 4">
                  <a:extLst>
                    <a:ext uri="{FF2B5EF4-FFF2-40B4-BE49-F238E27FC236}">
                      <a16:creationId xmlns:a16="http://schemas.microsoft.com/office/drawing/2014/main" id="{D9CDA698-0E03-03B0-CD04-B9BB9B383510}"/>
                    </a:ext>
                  </a:extLst>
                </p:cNvPr>
                <p:cNvSpPr/>
                <p:nvPr/>
              </p:nvSpPr>
              <p:spPr>
                <a:xfrm flipH="1">
                  <a:off x="7859842" y="3861101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台形 4">
                  <a:extLst>
                    <a:ext uri="{FF2B5EF4-FFF2-40B4-BE49-F238E27FC236}">
                      <a16:creationId xmlns:a16="http://schemas.microsoft.com/office/drawing/2014/main" id="{1A45D74D-F6B7-327B-BB8C-C814B1A58F78}"/>
                    </a:ext>
                  </a:extLst>
                </p:cNvPr>
                <p:cNvSpPr/>
                <p:nvPr/>
              </p:nvSpPr>
              <p:spPr>
                <a:xfrm rot="10800000" flipH="1">
                  <a:off x="7859839" y="4933677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台形 4">
                  <a:extLst>
                    <a:ext uri="{FF2B5EF4-FFF2-40B4-BE49-F238E27FC236}">
                      <a16:creationId xmlns:a16="http://schemas.microsoft.com/office/drawing/2014/main" id="{C443E3B2-21BD-AD79-FA73-B50AD8C73C12}"/>
                    </a:ext>
                  </a:extLst>
                </p:cNvPr>
                <p:cNvSpPr/>
                <p:nvPr/>
              </p:nvSpPr>
              <p:spPr>
                <a:xfrm rot="18900000" flipH="1">
                  <a:off x="7480629" y="4018176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台形 4">
                  <a:extLst>
                    <a:ext uri="{FF2B5EF4-FFF2-40B4-BE49-F238E27FC236}">
                      <a16:creationId xmlns:a16="http://schemas.microsoft.com/office/drawing/2014/main" id="{5DA7F517-3AF5-3BEE-9BE6-5542F6143911}"/>
                    </a:ext>
                  </a:extLst>
                </p:cNvPr>
                <p:cNvSpPr/>
                <p:nvPr/>
              </p:nvSpPr>
              <p:spPr>
                <a:xfrm rot="8100000" flipH="1">
                  <a:off x="8239054" y="4776602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台形 4">
                  <a:extLst>
                    <a:ext uri="{FF2B5EF4-FFF2-40B4-BE49-F238E27FC236}">
                      <a16:creationId xmlns:a16="http://schemas.microsoft.com/office/drawing/2014/main" id="{121C7AAB-9DD9-A0AC-5F44-624A1D750EEE}"/>
                    </a:ext>
                  </a:extLst>
                </p:cNvPr>
                <p:cNvSpPr/>
                <p:nvPr/>
              </p:nvSpPr>
              <p:spPr>
                <a:xfrm rot="2700000" flipH="1">
                  <a:off x="8239057" y="4018176"/>
                  <a:ext cx="594418" cy="622434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台形 4">
                  <a:extLst>
                    <a:ext uri="{FF2B5EF4-FFF2-40B4-BE49-F238E27FC236}">
                      <a16:creationId xmlns:a16="http://schemas.microsoft.com/office/drawing/2014/main" id="{1814AE56-18F8-F7EF-E836-57D511FBE066}"/>
                    </a:ext>
                  </a:extLst>
                </p:cNvPr>
                <p:cNvSpPr/>
                <p:nvPr/>
              </p:nvSpPr>
              <p:spPr>
                <a:xfrm rot="13500000" flipH="1">
                  <a:off x="7480627" y="4776601"/>
                  <a:ext cx="594422" cy="622438"/>
                </a:xfrm>
                <a:custGeom>
                  <a:avLst/>
                  <a:gdLst>
                    <a:gd name="connsiteX0" fmla="*/ 0 w 1257300"/>
                    <a:gd name="connsiteY0" fmla="*/ 1449674 h 1449674"/>
                    <a:gd name="connsiteX1" fmla="*/ 437993 w 1257300"/>
                    <a:gd name="connsiteY1" fmla="*/ 0 h 1449674"/>
                    <a:gd name="connsiteX2" fmla="*/ 819307 w 1257300"/>
                    <a:gd name="connsiteY2" fmla="*/ 0 h 1449674"/>
                    <a:gd name="connsiteX3" fmla="*/ 1257300 w 1257300"/>
                    <a:gd name="connsiteY3" fmla="*/ 1449674 h 1449674"/>
                    <a:gd name="connsiteX4" fmla="*/ 0 w 1257300"/>
                    <a:gd name="connsiteY4" fmla="*/ 1449674 h 1449674"/>
                    <a:gd name="connsiteX0" fmla="*/ 6259 w 1263559"/>
                    <a:gd name="connsiteY0" fmla="*/ 1449674 h 1490596"/>
                    <a:gd name="connsiteX1" fmla="*/ 444252 w 1263559"/>
                    <a:gd name="connsiteY1" fmla="*/ 0 h 1490596"/>
                    <a:gd name="connsiteX2" fmla="*/ 825566 w 1263559"/>
                    <a:gd name="connsiteY2" fmla="*/ 0 h 1490596"/>
                    <a:gd name="connsiteX3" fmla="*/ 1263559 w 1263559"/>
                    <a:gd name="connsiteY3" fmla="*/ 1449674 h 1490596"/>
                    <a:gd name="connsiteX4" fmla="*/ 6259 w 1263559"/>
                    <a:gd name="connsiteY4" fmla="*/ 1449674 h 1490596"/>
                    <a:gd name="connsiteX0" fmla="*/ 6259 w 1272425"/>
                    <a:gd name="connsiteY0" fmla="*/ 1449674 h 1527534"/>
                    <a:gd name="connsiteX1" fmla="*/ 444252 w 1272425"/>
                    <a:gd name="connsiteY1" fmla="*/ 0 h 1527534"/>
                    <a:gd name="connsiteX2" fmla="*/ 825566 w 1272425"/>
                    <a:gd name="connsiteY2" fmla="*/ 0 h 1527534"/>
                    <a:gd name="connsiteX3" fmla="*/ 1263559 w 1272425"/>
                    <a:gd name="connsiteY3" fmla="*/ 1449674 h 1527534"/>
                    <a:gd name="connsiteX4" fmla="*/ 6259 w 1272425"/>
                    <a:gd name="connsiteY4" fmla="*/ 1449674 h 1527534"/>
                    <a:gd name="connsiteX0" fmla="*/ 5268 w 1271434"/>
                    <a:gd name="connsiteY0" fmla="*/ 1472251 h 1550111"/>
                    <a:gd name="connsiteX1" fmla="*/ 443261 w 1271434"/>
                    <a:gd name="connsiteY1" fmla="*/ 22577 h 1550111"/>
                    <a:gd name="connsiteX2" fmla="*/ 824575 w 1271434"/>
                    <a:gd name="connsiteY2" fmla="*/ 22577 h 1550111"/>
                    <a:gd name="connsiteX3" fmla="*/ 1262568 w 1271434"/>
                    <a:gd name="connsiteY3" fmla="*/ 1472251 h 1550111"/>
                    <a:gd name="connsiteX4" fmla="*/ 5268 w 1271434"/>
                    <a:gd name="connsiteY4" fmla="*/ 1472251 h 1550111"/>
                    <a:gd name="connsiteX0" fmla="*/ 5268 w 1270244"/>
                    <a:gd name="connsiteY0" fmla="*/ 1495196 h 1573056"/>
                    <a:gd name="connsiteX1" fmla="*/ 443261 w 1270244"/>
                    <a:gd name="connsiteY1" fmla="*/ 45522 h 1573056"/>
                    <a:gd name="connsiteX2" fmla="*/ 824575 w 1270244"/>
                    <a:gd name="connsiteY2" fmla="*/ 45522 h 1573056"/>
                    <a:gd name="connsiteX3" fmla="*/ 1262568 w 1270244"/>
                    <a:gd name="connsiteY3" fmla="*/ 1495196 h 1573056"/>
                    <a:gd name="connsiteX4" fmla="*/ 5268 w 1270244"/>
                    <a:gd name="connsiteY4" fmla="*/ 1495196 h 1573056"/>
                    <a:gd name="connsiteX0" fmla="*/ 5199 w 1270175"/>
                    <a:gd name="connsiteY0" fmla="*/ 1500877 h 1578737"/>
                    <a:gd name="connsiteX1" fmla="*/ 443192 w 1270175"/>
                    <a:gd name="connsiteY1" fmla="*/ 51203 h 1578737"/>
                    <a:gd name="connsiteX2" fmla="*/ 824506 w 1270175"/>
                    <a:gd name="connsiteY2" fmla="*/ 51203 h 1578737"/>
                    <a:gd name="connsiteX3" fmla="*/ 1262499 w 1270175"/>
                    <a:gd name="connsiteY3" fmla="*/ 1500877 h 1578737"/>
                    <a:gd name="connsiteX4" fmla="*/ 5199 w 1270175"/>
                    <a:gd name="connsiteY4" fmla="*/ 1500877 h 1578737"/>
                    <a:gd name="connsiteX0" fmla="*/ 6841 w 1271817"/>
                    <a:gd name="connsiteY0" fmla="*/ 1500877 h 1594107"/>
                    <a:gd name="connsiteX1" fmla="*/ 444834 w 1271817"/>
                    <a:gd name="connsiteY1" fmla="*/ 51203 h 1594107"/>
                    <a:gd name="connsiteX2" fmla="*/ 826148 w 1271817"/>
                    <a:gd name="connsiteY2" fmla="*/ 51203 h 1594107"/>
                    <a:gd name="connsiteX3" fmla="*/ 1264141 w 1271817"/>
                    <a:gd name="connsiteY3" fmla="*/ 1500877 h 1594107"/>
                    <a:gd name="connsiteX4" fmla="*/ 6841 w 1271817"/>
                    <a:gd name="connsiteY4" fmla="*/ 1500877 h 159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1817" h="1594107">
                      <a:moveTo>
                        <a:pt x="6841" y="1500877"/>
                      </a:moveTo>
                      <a:cubicBezTo>
                        <a:pt x="-59834" y="1367527"/>
                        <a:pt x="381229" y="117878"/>
                        <a:pt x="444834" y="51203"/>
                      </a:cubicBezTo>
                      <a:cubicBezTo>
                        <a:pt x="508439" y="-15472"/>
                        <a:pt x="746668" y="-18647"/>
                        <a:pt x="826148" y="51203"/>
                      </a:cubicBezTo>
                      <a:cubicBezTo>
                        <a:pt x="905628" y="121053"/>
                        <a:pt x="1334043" y="1385952"/>
                        <a:pt x="1264141" y="1500877"/>
                      </a:cubicBezTo>
                      <a:cubicBezTo>
                        <a:pt x="1194239" y="1615802"/>
                        <a:pt x="73516" y="1634227"/>
                        <a:pt x="6841" y="150087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F2B3D38A-FC07-94F1-C302-982A5CBE2C62}"/>
                  </a:ext>
                </a:extLst>
              </p:cNvPr>
              <p:cNvGrpSpPr/>
              <p:nvPr/>
            </p:nvGrpSpPr>
            <p:grpSpPr>
              <a:xfrm>
                <a:off x="7749206" y="4294211"/>
                <a:ext cx="825792" cy="825792"/>
                <a:chOff x="7749206" y="4294211"/>
                <a:chExt cx="825792" cy="825792"/>
              </a:xfrm>
            </p:grpSpPr>
            <p:sp>
              <p:nvSpPr>
                <p:cNvPr id="96" name="星: 24 pt 95">
                  <a:extLst>
                    <a:ext uri="{FF2B5EF4-FFF2-40B4-BE49-F238E27FC236}">
                      <a16:creationId xmlns:a16="http://schemas.microsoft.com/office/drawing/2014/main" id="{329F2968-18B4-2129-6BD2-F57AA9748592}"/>
                    </a:ext>
                  </a:extLst>
                </p:cNvPr>
                <p:cNvSpPr/>
                <p:nvPr/>
              </p:nvSpPr>
              <p:spPr>
                <a:xfrm>
                  <a:off x="7749206" y="4294211"/>
                  <a:ext cx="825792" cy="825792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星: 24 pt 96">
                  <a:extLst>
                    <a:ext uri="{FF2B5EF4-FFF2-40B4-BE49-F238E27FC236}">
                      <a16:creationId xmlns:a16="http://schemas.microsoft.com/office/drawing/2014/main" id="{B10A3562-B134-D770-FBB3-CF0C15DD41A1}"/>
                    </a:ext>
                  </a:extLst>
                </p:cNvPr>
                <p:cNvSpPr/>
                <p:nvPr/>
              </p:nvSpPr>
              <p:spPr>
                <a:xfrm>
                  <a:off x="7951606" y="4496611"/>
                  <a:ext cx="420992" cy="420992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116D41FF-1230-A33F-E04A-D727FFA20680}"/>
              </a:ext>
            </a:extLst>
          </p:cNvPr>
          <p:cNvGrpSpPr/>
          <p:nvPr/>
        </p:nvGrpSpPr>
        <p:grpSpPr>
          <a:xfrm>
            <a:off x="4113002" y="893139"/>
            <a:ext cx="1691570" cy="2598492"/>
            <a:chOff x="4098152" y="-1287516"/>
            <a:chExt cx="2352596" cy="3613924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FF4F022-B3F8-43D0-2F15-A5A5403FBFEE}"/>
                </a:ext>
              </a:extLst>
            </p:cNvPr>
            <p:cNvGrpSpPr/>
            <p:nvPr/>
          </p:nvGrpSpPr>
          <p:grpSpPr>
            <a:xfrm>
              <a:off x="4607640" y="-50800"/>
              <a:ext cx="1333620" cy="2377208"/>
              <a:chOff x="-2951893" y="747865"/>
              <a:chExt cx="2020580" cy="3020844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C650A45-B479-AD2C-C69B-976CEDE8D97F}"/>
                  </a:ext>
                </a:extLst>
              </p:cNvPr>
              <p:cNvSpPr/>
              <p:nvPr/>
            </p:nvSpPr>
            <p:spPr>
              <a:xfrm>
                <a:off x="-2951893" y="747866"/>
                <a:ext cx="2020580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575965"/>
                    </a:lnTo>
                    <a:lnTo>
                      <a:pt x="0" y="301776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04A60FCA-60C6-8D6C-A884-B5C9E1DEC136}"/>
                  </a:ext>
                </a:extLst>
              </p:cNvPr>
              <p:cNvSpPr/>
              <p:nvPr/>
            </p:nvSpPr>
            <p:spPr>
              <a:xfrm>
                <a:off x="-2430326" y="747865"/>
                <a:ext cx="977446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731241 h 3020843"/>
                  <a:gd name="connsiteX4" fmla="*/ 0 w 2020580"/>
                  <a:gd name="connsiteY4" fmla="*/ 3017763 h 3020843"/>
                  <a:gd name="connsiteX5" fmla="*/ 584412 w 2020580"/>
                  <a:gd name="connsiteY5" fmla="*/ 0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731241"/>
                    </a:lnTo>
                    <a:lnTo>
                      <a:pt x="0" y="3017763"/>
                    </a:lnTo>
                    <a:lnTo>
                      <a:pt x="584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9BE24162-1EC7-05D8-7287-D4E1B0002EF5}"/>
                </a:ext>
              </a:extLst>
            </p:cNvPr>
            <p:cNvGrpSpPr/>
            <p:nvPr/>
          </p:nvGrpSpPr>
          <p:grpSpPr>
            <a:xfrm>
              <a:off x="4098152" y="-1287516"/>
              <a:ext cx="2352596" cy="2352462"/>
              <a:chOff x="5785127" y="2433506"/>
              <a:chExt cx="4120872" cy="4120637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703326CC-271F-ABBD-6ADE-F2ED44CEDFBD}"/>
                  </a:ext>
                </a:extLst>
              </p:cNvPr>
              <p:cNvGrpSpPr/>
              <p:nvPr/>
            </p:nvGrpSpPr>
            <p:grpSpPr>
              <a:xfrm>
                <a:off x="5785127" y="2433506"/>
                <a:ext cx="4120872" cy="4120637"/>
                <a:chOff x="5785127" y="2433506"/>
                <a:chExt cx="4120872" cy="4120637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194E9334-36B0-87ED-C2DE-D0161CE3F4B6}"/>
                    </a:ext>
                  </a:extLst>
                </p:cNvPr>
                <p:cNvGrpSpPr/>
                <p:nvPr/>
              </p:nvGrpSpPr>
              <p:grpSpPr>
                <a:xfrm>
                  <a:off x="7264616" y="2433506"/>
                  <a:ext cx="1161660" cy="4120637"/>
                  <a:chOff x="3279212" y="2433506"/>
                  <a:chExt cx="1161660" cy="4120637"/>
                </a:xfrm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1ED9E3C5-7945-37CC-174B-D6FF2B577E85}"/>
                      </a:ext>
                    </a:extLst>
                  </p:cNvPr>
                  <p:cNvSpPr/>
                  <p:nvPr/>
                </p:nvSpPr>
                <p:spPr>
                  <a:xfrm>
                    <a:off x="3279212" y="2433506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C1BB1933-FA0E-5D28-B272-D06AC91FA0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9212" y="5558649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FE3AD31F-E6A6-9717-10CE-D590135655D4}"/>
                    </a:ext>
                  </a:extLst>
                </p:cNvPr>
                <p:cNvGrpSpPr/>
                <p:nvPr/>
              </p:nvGrpSpPr>
              <p:grpSpPr>
                <a:xfrm rot="5400000">
                  <a:off x="7264616" y="2433506"/>
                  <a:ext cx="1161660" cy="4120637"/>
                  <a:chOff x="3279212" y="2433506"/>
                  <a:chExt cx="1161660" cy="4120637"/>
                </a:xfrm>
              </p:grpSpPr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7162F22D-3D1B-6D19-A2D3-3EF250E638E5}"/>
                      </a:ext>
                    </a:extLst>
                  </p:cNvPr>
                  <p:cNvSpPr/>
                  <p:nvPr/>
                </p:nvSpPr>
                <p:spPr>
                  <a:xfrm>
                    <a:off x="3279212" y="2433506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979DFA06-50A4-076B-5ECE-BB07F6A5211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9212" y="5558649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091C0B4B-7506-B0B9-A567-7C3F0DD7091D}"/>
                    </a:ext>
                  </a:extLst>
                </p:cNvPr>
                <p:cNvGrpSpPr/>
                <p:nvPr/>
              </p:nvGrpSpPr>
              <p:grpSpPr>
                <a:xfrm rot="2700000">
                  <a:off x="7264851" y="2433506"/>
                  <a:ext cx="1161660" cy="4120637"/>
                  <a:chOff x="3279212" y="2433506"/>
                  <a:chExt cx="1161660" cy="4120637"/>
                </a:xfrm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986F8F05-9841-89A6-3133-3400A8B5B664}"/>
                      </a:ext>
                    </a:extLst>
                  </p:cNvPr>
                  <p:cNvSpPr/>
                  <p:nvPr/>
                </p:nvSpPr>
                <p:spPr>
                  <a:xfrm>
                    <a:off x="3279212" y="2433506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4D756F89-070F-A049-3998-96093EA2F0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9212" y="5558649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AB0F5391-3A2F-F41A-88EB-D83D6D1FBB2A}"/>
                    </a:ext>
                  </a:extLst>
                </p:cNvPr>
                <p:cNvGrpSpPr/>
                <p:nvPr/>
              </p:nvGrpSpPr>
              <p:grpSpPr>
                <a:xfrm rot="8100000">
                  <a:off x="7264851" y="2433506"/>
                  <a:ext cx="1161660" cy="4120637"/>
                  <a:chOff x="3279212" y="2433506"/>
                  <a:chExt cx="1161660" cy="4120637"/>
                </a:xfrm>
              </p:grpSpPr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55836DF5-B772-D875-CC65-E58BAE07AA9B}"/>
                      </a:ext>
                    </a:extLst>
                  </p:cNvPr>
                  <p:cNvSpPr/>
                  <p:nvPr/>
                </p:nvSpPr>
                <p:spPr>
                  <a:xfrm>
                    <a:off x="3279212" y="2433506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9F6B8CA7-17C0-14C5-E7FA-05E7585A13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9212" y="5558649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DD0C55DD-3A86-E0CB-8EAE-3DA5018A1B5A}"/>
                  </a:ext>
                </a:extLst>
              </p:cNvPr>
              <p:cNvGrpSpPr/>
              <p:nvPr/>
            </p:nvGrpSpPr>
            <p:grpSpPr>
              <a:xfrm>
                <a:off x="6288045" y="2914778"/>
                <a:ext cx="3119973" cy="3119973"/>
                <a:chOff x="2300054" y="3069480"/>
                <a:chExt cx="3119973" cy="3119973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4AB8C487-BBDF-2EB4-9428-5E5443A8F994}"/>
                    </a:ext>
                  </a:extLst>
                </p:cNvPr>
                <p:cNvGrpSpPr/>
                <p:nvPr/>
              </p:nvGrpSpPr>
              <p:grpSpPr>
                <a:xfrm>
                  <a:off x="2300054" y="3069480"/>
                  <a:ext cx="3119973" cy="3119973"/>
                  <a:chOff x="2300054" y="3069480"/>
                  <a:chExt cx="3119973" cy="3119973"/>
                </a:xfrm>
              </p:grpSpPr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9C8ADF6B-314E-1716-2A82-CD3A1033D71F}"/>
                      </a:ext>
                    </a:extLst>
                  </p:cNvPr>
                  <p:cNvGrpSpPr/>
                  <p:nvPr/>
                </p:nvGrpSpPr>
                <p:grpSpPr>
                  <a:xfrm>
                    <a:off x="3279212" y="3069480"/>
                    <a:ext cx="1161660" cy="3119973"/>
                    <a:chOff x="3279212" y="3069480"/>
                    <a:chExt cx="1161660" cy="3119973"/>
                  </a:xfrm>
                </p:grpSpPr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C19B0247-36B1-3F3C-0E98-C25C5FADF2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9212" y="3069480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CF221294-E149-180E-B567-3939FFDA89C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9212" y="5193959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D7A009F0-1D44-715F-E689-6DA893D9E56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279211" y="3069480"/>
                    <a:ext cx="1161660" cy="3119973"/>
                    <a:chOff x="3279212" y="3069480"/>
                    <a:chExt cx="1161660" cy="3119973"/>
                  </a:xfrm>
                </p:grpSpPr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8550F23E-EBE3-8950-CC69-D96489B00B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9212" y="3069480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1" name="フリーフォーム: 図形 140">
                      <a:extLst>
                        <a:ext uri="{FF2B5EF4-FFF2-40B4-BE49-F238E27FC236}">
                          <a16:creationId xmlns:a16="http://schemas.microsoft.com/office/drawing/2014/main" id="{D5C109F3-243A-97B3-039B-91DE1C6CA8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9212" y="5193959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00E6E27C-824C-B3E7-3822-174808767B59}"/>
                    </a:ext>
                  </a:extLst>
                </p:cNvPr>
                <p:cNvGrpSpPr/>
                <p:nvPr/>
              </p:nvGrpSpPr>
              <p:grpSpPr>
                <a:xfrm rot="2700000">
                  <a:off x="2300054" y="3069480"/>
                  <a:ext cx="3119973" cy="3119973"/>
                  <a:chOff x="2300054" y="3069480"/>
                  <a:chExt cx="3119973" cy="3119973"/>
                </a:xfrm>
              </p:grpSpPr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F9E97105-76EC-F145-07EB-E1B20E978F59}"/>
                      </a:ext>
                    </a:extLst>
                  </p:cNvPr>
                  <p:cNvGrpSpPr/>
                  <p:nvPr/>
                </p:nvGrpSpPr>
                <p:grpSpPr>
                  <a:xfrm>
                    <a:off x="3279212" y="3069480"/>
                    <a:ext cx="1161660" cy="3119973"/>
                    <a:chOff x="3279212" y="3069480"/>
                    <a:chExt cx="1161660" cy="3119973"/>
                  </a:xfrm>
                </p:grpSpPr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C2580B0C-9F78-70A3-5F68-BA536007A4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9212" y="3069480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0E179742-1347-514F-4F4B-5C73200ECDF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9212" y="5193959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9975937A-4801-B17E-BA98-470DA8635AA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279211" y="3069480"/>
                    <a:ext cx="1161660" cy="3119973"/>
                    <a:chOff x="3279212" y="3069480"/>
                    <a:chExt cx="1161660" cy="3119973"/>
                  </a:xfrm>
                </p:grpSpPr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7DA5531D-F014-11A3-7581-45B85106E5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9212" y="3069480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E84D5DFB-2631-EDAC-88A8-E31226C439E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9212" y="5193959"/>
                      <a:ext cx="1161660" cy="995494"/>
                    </a:xfrm>
                    <a:custGeom>
                      <a:avLst/>
                      <a:gdLst>
                        <a:gd name="connsiteX0" fmla="*/ 549969 w 1099937"/>
                        <a:gd name="connsiteY0" fmla="*/ 0 h 1327742"/>
                        <a:gd name="connsiteX1" fmla="*/ 938855 w 1099937"/>
                        <a:gd name="connsiteY1" fmla="*/ 388886 h 1327742"/>
                        <a:gd name="connsiteX2" fmla="*/ 938855 w 1099937"/>
                        <a:gd name="connsiteY2" fmla="*/ 1166660 h 1327742"/>
                        <a:gd name="connsiteX3" fmla="*/ 161082 w 1099937"/>
                        <a:gd name="connsiteY3" fmla="*/ 1166660 h 1327742"/>
                        <a:gd name="connsiteX4" fmla="*/ 161082 w 1099937"/>
                        <a:gd name="connsiteY4" fmla="*/ 1166659 h 1327742"/>
                        <a:gd name="connsiteX5" fmla="*/ 161082 w 1099937"/>
                        <a:gd name="connsiteY5" fmla="*/ 388886 h 132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99937" h="1327742">
                          <a:moveTo>
                            <a:pt x="549969" y="0"/>
                          </a:moveTo>
                          <a:lnTo>
                            <a:pt x="938855" y="388886"/>
                          </a:lnTo>
                          <a:cubicBezTo>
                            <a:pt x="1153631" y="603662"/>
                            <a:pt x="1153631" y="951884"/>
                            <a:pt x="938855" y="1166660"/>
                          </a:cubicBezTo>
                          <a:cubicBezTo>
                            <a:pt x="724079" y="1381436"/>
                            <a:pt x="375858" y="1381436"/>
                            <a:pt x="161082" y="1166660"/>
                          </a:cubicBezTo>
                          <a:lnTo>
                            <a:pt x="161082" y="1166659"/>
                          </a:lnTo>
                          <a:cubicBezTo>
                            <a:pt x="-53694" y="951883"/>
                            <a:pt x="-53694" y="603662"/>
                            <a:pt x="161082" y="38888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BBB677F1-286E-6A48-3A01-2213F9EB8FB8}"/>
                  </a:ext>
                </a:extLst>
              </p:cNvPr>
              <p:cNvGrpSpPr/>
              <p:nvPr/>
            </p:nvGrpSpPr>
            <p:grpSpPr>
              <a:xfrm>
                <a:off x="6802906" y="3435578"/>
                <a:ext cx="2147680" cy="2147680"/>
                <a:chOff x="2805320" y="579868"/>
                <a:chExt cx="2147680" cy="2147680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010BCF55-4D4B-C3DA-0A8B-080F533D44BF}"/>
                    </a:ext>
                  </a:extLst>
                </p:cNvPr>
                <p:cNvSpPr/>
                <p:nvPr/>
              </p:nvSpPr>
              <p:spPr>
                <a:xfrm>
                  <a:off x="3279212" y="579868"/>
                  <a:ext cx="1161660" cy="995494"/>
                </a:xfrm>
                <a:custGeom>
                  <a:avLst/>
                  <a:gdLst>
                    <a:gd name="connsiteX0" fmla="*/ 549969 w 1099937"/>
                    <a:gd name="connsiteY0" fmla="*/ 0 h 1327742"/>
                    <a:gd name="connsiteX1" fmla="*/ 938855 w 1099937"/>
                    <a:gd name="connsiteY1" fmla="*/ 388886 h 1327742"/>
                    <a:gd name="connsiteX2" fmla="*/ 938855 w 1099937"/>
                    <a:gd name="connsiteY2" fmla="*/ 1166660 h 1327742"/>
                    <a:gd name="connsiteX3" fmla="*/ 161082 w 1099937"/>
                    <a:gd name="connsiteY3" fmla="*/ 1166660 h 1327742"/>
                    <a:gd name="connsiteX4" fmla="*/ 161082 w 1099937"/>
                    <a:gd name="connsiteY4" fmla="*/ 1166659 h 1327742"/>
                    <a:gd name="connsiteX5" fmla="*/ 161082 w 1099937"/>
                    <a:gd name="connsiteY5" fmla="*/ 388886 h 132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9937" h="1327742">
                      <a:moveTo>
                        <a:pt x="549969" y="0"/>
                      </a:moveTo>
                      <a:lnTo>
                        <a:pt x="938855" y="388886"/>
                      </a:lnTo>
                      <a:cubicBezTo>
                        <a:pt x="1153631" y="603662"/>
                        <a:pt x="1153631" y="951884"/>
                        <a:pt x="938855" y="1166660"/>
                      </a:cubicBezTo>
                      <a:cubicBezTo>
                        <a:pt x="724079" y="1381436"/>
                        <a:pt x="375858" y="1381436"/>
                        <a:pt x="161082" y="1166660"/>
                      </a:cubicBezTo>
                      <a:lnTo>
                        <a:pt x="161082" y="1166659"/>
                      </a:lnTo>
                      <a:cubicBezTo>
                        <a:pt x="-53694" y="951883"/>
                        <a:pt x="-53694" y="603662"/>
                        <a:pt x="161082" y="3888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824EFA08-A56F-2384-D64D-517DEC76EFD0}"/>
                    </a:ext>
                  </a:extLst>
                </p:cNvPr>
                <p:cNvSpPr/>
                <p:nvPr/>
              </p:nvSpPr>
              <p:spPr>
                <a:xfrm rot="10800000">
                  <a:off x="3279212" y="1732054"/>
                  <a:ext cx="1161660" cy="995494"/>
                </a:xfrm>
                <a:custGeom>
                  <a:avLst/>
                  <a:gdLst>
                    <a:gd name="connsiteX0" fmla="*/ 549969 w 1099937"/>
                    <a:gd name="connsiteY0" fmla="*/ 0 h 1327742"/>
                    <a:gd name="connsiteX1" fmla="*/ 938855 w 1099937"/>
                    <a:gd name="connsiteY1" fmla="*/ 388886 h 1327742"/>
                    <a:gd name="connsiteX2" fmla="*/ 938855 w 1099937"/>
                    <a:gd name="connsiteY2" fmla="*/ 1166660 h 1327742"/>
                    <a:gd name="connsiteX3" fmla="*/ 161082 w 1099937"/>
                    <a:gd name="connsiteY3" fmla="*/ 1166660 h 1327742"/>
                    <a:gd name="connsiteX4" fmla="*/ 161082 w 1099937"/>
                    <a:gd name="connsiteY4" fmla="*/ 1166659 h 1327742"/>
                    <a:gd name="connsiteX5" fmla="*/ 161082 w 1099937"/>
                    <a:gd name="connsiteY5" fmla="*/ 388886 h 132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9937" h="1327742">
                      <a:moveTo>
                        <a:pt x="549969" y="0"/>
                      </a:moveTo>
                      <a:lnTo>
                        <a:pt x="938855" y="388886"/>
                      </a:lnTo>
                      <a:cubicBezTo>
                        <a:pt x="1153631" y="603662"/>
                        <a:pt x="1153631" y="951884"/>
                        <a:pt x="938855" y="1166660"/>
                      </a:cubicBezTo>
                      <a:cubicBezTo>
                        <a:pt x="724079" y="1381436"/>
                        <a:pt x="375858" y="1381436"/>
                        <a:pt x="161082" y="1166660"/>
                      </a:cubicBezTo>
                      <a:lnTo>
                        <a:pt x="161082" y="1166659"/>
                      </a:lnTo>
                      <a:cubicBezTo>
                        <a:pt x="-53694" y="951883"/>
                        <a:pt x="-53694" y="603662"/>
                        <a:pt x="161082" y="3888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24F68FA2-2078-F3DF-8D60-6EA0531AB2A5}"/>
                    </a:ext>
                  </a:extLst>
                </p:cNvPr>
                <p:cNvGrpSpPr/>
                <p:nvPr/>
              </p:nvGrpSpPr>
              <p:grpSpPr>
                <a:xfrm rot="5400000">
                  <a:off x="3298330" y="579868"/>
                  <a:ext cx="1161660" cy="2147680"/>
                  <a:chOff x="-960256" y="-995494"/>
                  <a:chExt cx="1161660" cy="2147680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FFEA2FD6-2A24-928F-295A-67B490CA9540}"/>
                      </a:ext>
                    </a:extLst>
                  </p:cNvPr>
                  <p:cNvSpPr/>
                  <p:nvPr/>
                </p:nvSpPr>
                <p:spPr>
                  <a:xfrm>
                    <a:off x="-960256" y="-995494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5BA7BE6C-1B60-E5FD-313C-4FF8240C94A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960256" y="156692"/>
                    <a:ext cx="1161660" cy="995494"/>
                  </a:xfrm>
                  <a:custGeom>
                    <a:avLst/>
                    <a:gdLst>
                      <a:gd name="connsiteX0" fmla="*/ 549969 w 1099937"/>
                      <a:gd name="connsiteY0" fmla="*/ 0 h 1327742"/>
                      <a:gd name="connsiteX1" fmla="*/ 938855 w 1099937"/>
                      <a:gd name="connsiteY1" fmla="*/ 388886 h 1327742"/>
                      <a:gd name="connsiteX2" fmla="*/ 938855 w 1099937"/>
                      <a:gd name="connsiteY2" fmla="*/ 1166660 h 1327742"/>
                      <a:gd name="connsiteX3" fmla="*/ 161082 w 1099937"/>
                      <a:gd name="connsiteY3" fmla="*/ 1166660 h 1327742"/>
                      <a:gd name="connsiteX4" fmla="*/ 161082 w 1099937"/>
                      <a:gd name="connsiteY4" fmla="*/ 1166659 h 1327742"/>
                      <a:gd name="connsiteX5" fmla="*/ 161082 w 1099937"/>
                      <a:gd name="connsiteY5" fmla="*/ 388886 h 132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99937" h="1327742">
                        <a:moveTo>
                          <a:pt x="549969" y="0"/>
                        </a:moveTo>
                        <a:lnTo>
                          <a:pt x="938855" y="388886"/>
                        </a:lnTo>
                        <a:cubicBezTo>
                          <a:pt x="1153631" y="603662"/>
                          <a:pt x="1153631" y="951884"/>
                          <a:pt x="938855" y="1166660"/>
                        </a:cubicBezTo>
                        <a:cubicBezTo>
                          <a:pt x="724079" y="1381436"/>
                          <a:pt x="375858" y="1381436"/>
                          <a:pt x="161082" y="1166660"/>
                        </a:cubicBezTo>
                        <a:lnTo>
                          <a:pt x="161082" y="1166659"/>
                        </a:lnTo>
                        <a:cubicBezTo>
                          <a:pt x="-53694" y="951883"/>
                          <a:pt x="-53694" y="603662"/>
                          <a:pt x="161082" y="3888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B1D96442-6282-D924-BF8C-325CFFF2C642}"/>
                  </a:ext>
                </a:extLst>
              </p:cNvPr>
              <p:cNvGrpSpPr/>
              <p:nvPr/>
            </p:nvGrpSpPr>
            <p:grpSpPr>
              <a:xfrm>
                <a:off x="7382892" y="4058622"/>
                <a:ext cx="953388" cy="953388"/>
                <a:chOff x="7550570" y="4173346"/>
                <a:chExt cx="647700" cy="647700"/>
              </a:xfrm>
            </p:grpSpPr>
            <p:sp>
              <p:nvSpPr>
                <p:cNvPr id="123" name="星: 24 pt 122">
                  <a:extLst>
                    <a:ext uri="{FF2B5EF4-FFF2-40B4-BE49-F238E27FC236}">
                      <a16:creationId xmlns:a16="http://schemas.microsoft.com/office/drawing/2014/main" id="{44F17586-56AF-FD09-2862-EA5E3F138501}"/>
                    </a:ext>
                  </a:extLst>
                </p:cNvPr>
                <p:cNvSpPr/>
                <p:nvPr/>
              </p:nvSpPr>
              <p:spPr>
                <a:xfrm>
                  <a:off x="7550570" y="4173346"/>
                  <a:ext cx="647700" cy="647700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星: 24 pt 123">
                  <a:extLst>
                    <a:ext uri="{FF2B5EF4-FFF2-40B4-BE49-F238E27FC236}">
                      <a16:creationId xmlns:a16="http://schemas.microsoft.com/office/drawing/2014/main" id="{B1A9E397-E8D8-BFE4-242F-877417503B29}"/>
                    </a:ext>
                  </a:extLst>
                </p:cNvPr>
                <p:cNvSpPr/>
                <p:nvPr/>
              </p:nvSpPr>
              <p:spPr>
                <a:xfrm>
                  <a:off x="7709320" y="4332096"/>
                  <a:ext cx="330200" cy="330200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4B9014B3-EAA6-A1B9-5944-EF17E9059233}"/>
              </a:ext>
            </a:extLst>
          </p:cNvPr>
          <p:cNvGrpSpPr/>
          <p:nvPr/>
        </p:nvGrpSpPr>
        <p:grpSpPr>
          <a:xfrm>
            <a:off x="7025595" y="974428"/>
            <a:ext cx="1692840" cy="2517204"/>
            <a:chOff x="7037734" y="-936333"/>
            <a:chExt cx="2354362" cy="3500871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799DC6A5-5787-D37D-8022-E19027F944C5}"/>
                </a:ext>
              </a:extLst>
            </p:cNvPr>
            <p:cNvGrpSpPr/>
            <p:nvPr/>
          </p:nvGrpSpPr>
          <p:grpSpPr>
            <a:xfrm>
              <a:off x="7548105" y="187330"/>
              <a:ext cx="1333620" cy="2377208"/>
              <a:chOff x="-2951893" y="747865"/>
              <a:chExt cx="2020580" cy="3020844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9D6E0B7-1E9E-56F1-3C23-F493BE07CDA7}"/>
                  </a:ext>
                </a:extLst>
              </p:cNvPr>
              <p:cNvSpPr/>
              <p:nvPr/>
            </p:nvSpPr>
            <p:spPr>
              <a:xfrm>
                <a:off x="-2951893" y="747866"/>
                <a:ext cx="2020580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575965"/>
                    </a:lnTo>
                    <a:lnTo>
                      <a:pt x="0" y="301776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187B8280-FEA2-BCD8-09B2-85693F04E1AB}"/>
                  </a:ext>
                </a:extLst>
              </p:cNvPr>
              <p:cNvSpPr/>
              <p:nvPr/>
            </p:nvSpPr>
            <p:spPr>
              <a:xfrm>
                <a:off x="-2430326" y="747865"/>
                <a:ext cx="977446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731241 h 3020843"/>
                  <a:gd name="connsiteX4" fmla="*/ 0 w 2020580"/>
                  <a:gd name="connsiteY4" fmla="*/ 3017763 h 3020843"/>
                  <a:gd name="connsiteX5" fmla="*/ 584412 w 2020580"/>
                  <a:gd name="connsiteY5" fmla="*/ 0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731241"/>
                    </a:lnTo>
                    <a:lnTo>
                      <a:pt x="0" y="3017763"/>
                    </a:lnTo>
                    <a:lnTo>
                      <a:pt x="584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AE7CA5DF-D26E-9335-FA8F-BD6B2E8F8FD6}"/>
                </a:ext>
              </a:extLst>
            </p:cNvPr>
            <p:cNvGrpSpPr/>
            <p:nvPr/>
          </p:nvGrpSpPr>
          <p:grpSpPr>
            <a:xfrm>
              <a:off x="7037734" y="-936333"/>
              <a:ext cx="2354362" cy="1628331"/>
              <a:chOff x="2282950" y="1170940"/>
              <a:chExt cx="2354362" cy="1628331"/>
            </a:xfrm>
          </p:grpSpPr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E941D11C-5755-7A2D-10CB-DDE9C8337E02}"/>
                  </a:ext>
                </a:extLst>
              </p:cNvPr>
              <p:cNvGrpSpPr/>
              <p:nvPr/>
            </p:nvGrpSpPr>
            <p:grpSpPr>
              <a:xfrm>
                <a:off x="3017345" y="1170940"/>
                <a:ext cx="902302" cy="899050"/>
                <a:chOff x="4252823" y="1727200"/>
                <a:chExt cx="902302" cy="899050"/>
              </a:xfrm>
            </p:grpSpPr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5865B1EF-F0F4-61DF-1A02-C7B92ABBFE1F}"/>
                    </a:ext>
                  </a:extLst>
                </p:cNvPr>
                <p:cNvSpPr/>
                <p:nvPr/>
              </p:nvSpPr>
              <p:spPr>
                <a:xfrm rot="10800000">
                  <a:off x="4252823" y="1727200"/>
                  <a:ext cx="902302" cy="899050"/>
                </a:xfrm>
                <a:prstGeom prst="trapezoid">
                  <a:avLst>
                    <a:gd name="adj" fmla="val 25703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D9E45FD1-F5C9-DB44-CBBC-E7F799D5112C}"/>
                    </a:ext>
                  </a:extLst>
                </p:cNvPr>
                <p:cNvSpPr/>
                <p:nvPr/>
              </p:nvSpPr>
              <p:spPr>
                <a:xfrm rot="10800000">
                  <a:off x="4510168" y="1727200"/>
                  <a:ext cx="387612" cy="899050"/>
                </a:xfrm>
                <a:custGeom>
                  <a:avLst/>
                  <a:gdLst>
                    <a:gd name="connsiteX0" fmla="*/ 387612 w 387612"/>
                    <a:gd name="connsiteY0" fmla="*/ 899050 h 899050"/>
                    <a:gd name="connsiteX1" fmla="*/ 0 w 387612"/>
                    <a:gd name="connsiteY1" fmla="*/ 899050 h 899050"/>
                    <a:gd name="connsiteX2" fmla="*/ 89608 w 387612"/>
                    <a:gd name="connsiteY2" fmla="*/ 0 h 899050"/>
                    <a:gd name="connsiteX3" fmla="*/ 298004 w 387612"/>
                    <a:gd name="connsiteY3" fmla="*/ 0 h 899050"/>
                    <a:gd name="connsiteX4" fmla="*/ 387612 w 387612"/>
                    <a:gd name="connsiteY4" fmla="*/ 899050 h 89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7612" h="899050">
                      <a:moveTo>
                        <a:pt x="387612" y="899050"/>
                      </a:moveTo>
                      <a:lnTo>
                        <a:pt x="0" y="899050"/>
                      </a:lnTo>
                      <a:lnTo>
                        <a:pt x="89608" y="0"/>
                      </a:lnTo>
                      <a:lnTo>
                        <a:pt x="298004" y="0"/>
                      </a:lnTo>
                      <a:lnTo>
                        <a:pt x="387612" y="89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381226E3-3AEA-8D4A-C8D1-7D5E26B3FCE6}"/>
                  </a:ext>
                </a:extLst>
              </p:cNvPr>
              <p:cNvGrpSpPr/>
              <p:nvPr/>
            </p:nvGrpSpPr>
            <p:grpSpPr>
              <a:xfrm>
                <a:off x="3025593" y="1170940"/>
                <a:ext cx="902302" cy="899050"/>
                <a:chOff x="4252823" y="1727200"/>
                <a:chExt cx="902302" cy="899050"/>
              </a:xfrm>
            </p:grpSpPr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5B73E107-AA56-FDBC-3A4B-8598A467816D}"/>
                    </a:ext>
                  </a:extLst>
                </p:cNvPr>
                <p:cNvSpPr/>
                <p:nvPr/>
              </p:nvSpPr>
              <p:spPr>
                <a:xfrm rot="10800000">
                  <a:off x="4252823" y="1727200"/>
                  <a:ext cx="902302" cy="899050"/>
                </a:xfrm>
                <a:prstGeom prst="trapezoid">
                  <a:avLst>
                    <a:gd name="adj" fmla="val 25703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A747986-A83C-C5D1-A9EA-15FD50A69EF7}"/>
                    </a:ext>
                  </a:extLst>
                </p:cNvPr>
                <p:cNvSpPr/>
                <p:nvPr/>
              </p:nvSpPr>
              <p:spPr>
                <a:xfrm rot="10800000">
                  <a:off x="4510168" y="1727200"/>
                  <a:ext cx="387612" cy="899050"/>
                </a:xfrm>
                <a:custGeom>
                  <a:avLst/>
                  <a:gdLst>
                    <a:gd name="connsiteX0" fmla="*/ 387612 w 387612"/>
                    <a:gd name="connsiteY0" fmla="*/ 899050 h 899050"/>
                    <a:gd name="connsiteX1" fmla="*/ 0 w 387612"/>
                    <a:gd name="connsiteY1" fmla="*/ 899050 h 899050"/>
                    <a:gd name="connsiteX2" fmla="*/ 89608 w 387612"/>
                    <a:gd name="connsiteY2" fmla="*/ 0 h 899050"/>
                    <a:gd name="connsiteX3" fmla="*/ 298004 w 387612"/>
                    <a:gd name="connsiteY3" fmla="*/ 0 h 899050"/>
                    <a:gd name="connsiteX4" fmla="*/ 387612 w 387612"/>
                    <a:gd name="connsiteY4" fmla="*/ 899050 h 89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7612" h="899050">
                      <a:moveTo>
                        <a:pt x="387612" y="899050"/>
                      </a:moveTo>
                      <a:lnTo>
                        <a:pt x="0" y="899050"/>
                      </a:lnTo>
                      <a:lnTo>
                        <a:pt x="89608" y="0"/>
                      </a:lnTo>
                      <a:lnTo>
                        <a:pt x="298004" y="0"/>
                      </a:lnTo>
                      <a:lnTo>
                        <a:pt x="387612" y="89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1F983232-ABD0-1789-FBAF-162C30B652D6}"/>
                  </a:ext>
                </a:extLst>
              </p:cNvPr>
              <p:cNvGrpSpPr/>
              <p:nvPr/>
            </p:nvGrpSpPr>
            <p:grpSpPr>
              <a:xfrm rot="3600000">
                <a:off x="3008979" y="1170940"/>
                <a:ext cx="902302" cy="2354360"/>
                <a:chOff x="3017345" y="1170940"/>
                <a:chExt cx="902302" cy="2354360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CB41AA1D-FB1C-C146-24A7-262F91F2D5CC}"/>
                    </a:ext>
                  </a:extLst>
                </p:cNvPr>
                <p:cNvGrpSpPr/>
                <p:nvPr/>
              </p:nvGrpSpPr>
              <p:grpSpPr>
                <a:xfrm>
                  <a:off x="3017345" y="1170940"/>
                  <a:ext cx="902302" cy="899050"/>
                  <a:chOff x="4252823" y="1727200"/>
                  <a:chExt cx="902302" cy="899050"/>
                </a:xfrm>
              </p:grpSpPr>
              <p:sp>
                <p:nvSpPr>
                  <p:cNvPr id="178" name="台形 177">
                    <a:extLst>
                      <a:ext uri="{FF2B5EF4-FFF2-40B4-BE49-F238E27FC236}">
                        <a16:creationId xmlns:a16="http://schemas.microsoft.com/office/drawing/2014/main" id="{707A46FA-F86D-D2D8-EEAF-266AE68AB4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52823" y="1727200"/>
                    <a:ext cx="902302" cy="899050"/>
                  </a:xfrm>
                  <a:prstGeom prst="trapezoid">
                    <a:avLst>
                      <a:gd name="adj" fmla="val 25703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D5563DB4-429C-6F41-ADF1-DB7E6C894D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10168" y="1727200"/>
                    <a:ext cx="387612" cy="899050"/>
                  </a:xfrm>
                  <a:custGeom>
                    <a:avLst/>
                    <a:gdLst>
                      <a:gd name="connsiteX0" fmla="*/ 387612 w 387612"/>
                      <a:gd name="connsiteY0" fmla="*/ 899050 h 899050"/>
                      <a:gd name="connsiteX1" fmla="*/ 0 w 387612"/>
                      <a:gd name="connsiteY1" fmla="*/ 899050 h 899050"/>
                      <a:gd name="connsiteX2" fmla="*/ 89608 w 387612"/>
                      <a:gd name="connsiteY2" fmla="*/ 0 h 899050"/>
                      <a:gd name="connsiteX3" fmla="*/ 298004 w 387612"/>
                      <a:gd name="connsiteY3" fmla="*/ 0 h 899050"/>
                      <a:gd name="connsiteX4" fmla="*/ 387612 w 387612"/>
                      <a:gd name="connsiteY4" fmla="*/ 899050 h 89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12" h="899050">
                        <a:moveTo>
                          <a:pt x="387612" y="899050"/>
                        </a:moveTo>
                        <a:lnTo>
                          <a:pt x="0" y="899050"/>
                        </a:lnTo>
                        <a:lnTo>
                          <a:pt x="89608" y="0"/>
                        </a:lnTo>
                        <a:lnTo>
                          <a:pt x="298004" y="0"/>
                        </a:lnTo>
                        <a:lnTo>
                          <a:pt x="387612" y="8990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07851DDF-96BC-D066-A24D-20093856C48A}"/>
                    </a:ext>
                  </a:extLst>
                </p:cNvPr>
                <p:cNvGrpSpPr/>
                <p:nvPr/>
              </p:nvGrpSpPr>
              <p:grpSpPr>
                <a:xfrm rot="10800000">
                  <a:off x="3017345" y="2626250"/>
                  <a:ext cx="902302" cy="899050"/>
                  <a:chOff x="4252823" y="1727200"/>
                  <a:chExt cx="902302" cy="899050"/>
                </a:xfrm>
              </p:grpSpPr>
              <p:sp>
                <p:nvSpPr>
                  <p:cNvPr id="176" name="台形 175">
                    <a:extLst>
                      <a:ext uri="{FF2B5EF4-FFF2-40B4-BE49-F238E27FC236}">
                        <a16:creationId xmlns:a16="http://schemas.microsoft.com/office/drawing/2014/main" id="{D747FEA6-34F3-0562-FA6E-E4C8691242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52823" y="1727200"/>
                    <a:ext cx="902302" cy="899050"/>
                  </a:xfrm>
                  <a:prstGeom prst="trapezoid">
                    <a:avLst>
                      <a:gd name="adj" fmla="val 25703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8731E776-F157-50F0-252D-11173A99CF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10168" y="1727200"/>
                    <a:ext cx="387612" cy="899050"/>
                  </a:xfrm>
                  <a:custGeom>
                    <a:avLst/>
                    <a:gdLst>
                      <a:gd name="connsiteX0" fmla="*/ 387612 w 387612"/>
                      <a:gd name="connsiteY0" fmla="*/ 899050 h 899050"/>
                      <a:gd name="connsiteX1" fmla="*/ 0 w 387612"/>
                      <a:gd name="connsiteY1" fmla="*/ 899050 h 899050"/>
                      <a:gd name="connsiteX2" fmla="*/ 89608 w 387612"/>
                      <a:gd name="connsiteY2" fmla="*/ 0 h 899050"/>
                      <a:gd name="connsiteX3" fmla="*/ 298004 w 387612"/>
                      <a:gd name="connsiteY3" fmla="*/ 0 h 899050"/>
                      <a:gd name="connsiteX4" fmla="*/ 387612 w 387612"/>
                      <a:gd name="connsiteY4" fmla="*/ 899050 h 89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12" h="899050">
                        <a:moveTo>
                          <a:pt x="387612" y="899050"/>
                        </a:moveTo>
                        <a:lnTo>
                          <a:pt x="0" y="899050"/>
                        </a:lnTo>
                        <a:lnTo>
                          <a:pt x="89608" y="0"/>
                        </a:lnTo>
                        <a:lnTo>
                          <a:pt x="298004" y="0"/>
                        </a:lnTo>
                        <a:lnTo>
                          <a:pt x="387612" y="8990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5293991E-40F1-2104-B22B-C7073A709AE9}"/>
                  </a:ext>
                </a:extLst>
              </p:cNvPr>
              <p:cNvGrpSpPr/>
              <p:nvPr/>
            </p:nvGrpSpPr>
            <p:grpSpPr>
              <a:xfrm rot="7200000">
                <a:off x="3008981" y="1170940"/>
                <a:ext cx="902302" cy="2354360"/>
                <a:chOff x="3017345" y="1170940"/>
                <a:chExt cx="902302" cy="2354360"/>
              </a:xfrm>
            </p:grpSpPr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63045E61-2E57-A1B4-9189-4A5D513AC97F}"/>
                    </a:ext>
                  </a:extLst>
                </p:cNvPr>
                <p:cNvGrpSpPr/>
                <p:nvPr/>
              </p:nvGrpSpPr>
              <p:grpSpPr>
                <a:xfrm>
                  <a:off x="3017345" y="1170940"/>
                  <a:ext cx="902302" cy="899050"/>
                  <a:chOff x="4252823" y="1727200"/>
                  <a:chExt cx="902302" cy="899050"/>
                </a:xfrm>
              </p:grpSpPr>
              <p:sp>
                <p:nvSpPr>
                  <p:cNvPr id="172" name="台形 171">
                    <a:extLst>
                      <a:ext uri="{FF2B5EF4-FFF2-40B4-BE49-F238E27FC236}">
                        <a16:creationId xmlns:a16="http://schemas.microsoft.com/office/drawing/2014/main" id="{BD697159-6C2A-4FDD-2DEC-C87466C5ED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52823" y="1727200"/>
                    <a:ext cx="902302" cy="899050"/>
                  </a:xfrm>
                  <a:prstGeom prst="trapezoid">
                    <a:avLst>
                      <a:gd name="adj" fmla="val 25703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A9F7C21E-AABE-8931-8090-54638461B17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10168" y="1727200"/>
                    <a:ext cx="387612" cy="899050"/>
                  </a:xfrm>
                  <a:custGeom>
                    <a:avLst/>
                    <a:gdLst>
                      <a:gd name="connsiteX0" fmla="*/ 387612 w 387612"/>
                      <a:gd name="connsiteY0" fmla="*/ 899050 h 899050"/>
                      <a:gd name="connsiteX1" fmla="*/ 0 w 387612"/>
                      <a:gd name="connsiteY1" fmla="*/ 899050 h 899050"/>
                      <a:gd name="connsiteX2" fmla="*/ 89608 w 387612"/>
                      <a:gd name="connsiteY2" fmla="*/ 0 h 899050"/>
                      <a:gd name="connsiteX3" fmla="*/ 298004 w 387612"/>
                      <a:gd name="connsiteY3" fmla="*/ 0 h 899050"/>
                      <a:gd name="connsiteX4" fmla="*/ 387612 w 387612"/>
                      <a:gd name="connsiteY4" fmla="*/ 899050 h 89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12" h="899050">
                        <a:moveTo>
                          <a:pt x="387612" y="899050"/>
                        </a:moveTo>
                        <a:lnTo>
                          <a:pt x="0" y="899050"/>
                        </a:lnTo>
                        <a:lnTo>
                          <a:pt x="89608" y="0"/>
                        </a:lnTo>
                        <a:lnTo>
                          <a:pt x="298004" y="0"/>
                        </a:lnTo>
                        <a:lnTo>
                          <a:pt x="387612" y="8990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794E19B5-61EF-54F1-2DC0-FA020C2086E3}"/>
                    </a:ext>
                  </a:extLst>
                </p:cNvPr>
                <p:cNvGrpSpPr/>
                <p:nvPr/>
              </p:nvGrpSpPr>
              <p:grpSpPr>
                <a:xfrm rot="10800000">
                  <a:off x="3017345" y="2626250"/>
                  <a:ext cx="902302" cy="899050"/>
                  <a:chOff x="4252823" y="1727200"/>
                  <a:chExt cx="902302" cy="899050"/>
                </a:xfrm>
              </p:grpSpPr>
              <p:sp>
                <p:nvSpPr>
                  <p:cNvPr id="170" name="台形 169">
                    <a:extLst>
                      <a:ext uri="{FF2B5EF4-FFF2-40B4-BE49-F238E27FC236}">
                        <a16:creationId xmlns:a16="http://schemas.microsoft.com/office/drawing/2014/main" id="{3EC131E2-6922-C473-4263-FAFF252D18E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52823" y="1727200"/>
                    <a:ext cx="902302" cy="899050"/>
                  </a:xfrm>
                  <a:prstGeom prst="trapezoid">
                    <a:avLst>
                      <a:gd name="adj" fmla="val 25703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270C97E4-7F1B-7AA9-A46D-57B04BEFB8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10168" y="1727200"/>
                    <a:ext cx="387612" cy="899050"/>
                  </a:xfrm>
                  <a:custGeom>
                    <a:avLst/>
                    <a:gdLst>
                      <a:gd name="connsiteX0" fmla="*/ 387612 w 387612"/>
                      <a:gd name="connsiteY0" fmla="*/ 899050 h 899050"/>
                      <a:gd name="connsiteX1" fmla="*/ 0 w 387612"/>
                      <a:gd name="connsiteY1" fmla="*/ 899050 h 899050"/>
                      <a:gd name="connsiteX2" fmla="*/ 89608 w 387612"/>
                      <a:gd name="connsiteY2" fmla="*/ 0 h 899050"/>
                      <a:gd name="connsiteX3" fmla="*/ 298004 w 387612"/>
                      <a:gd name="connsiteY3" fmla="*/ 0 h 899050"/>
                      <a:gd name="connsiteX4" fmla="*/ 387612 w 387612"/>
                      <a:gd name="connsiteY4" fmla="*/ 899050 h 89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12" h="899050">
                        <a:moveTo>
                          <a:pt x="387612" y="899050"/>
                        </a:moveTo>
                        <a:lnTo>
                          <a:pt x="0" y="899050"/>
                        </a:lnTo>
                        <a:lnTo>
                          <a:pt x="89608" y="0"/>
                        </a:lnTo>
                        <a:lnTo>
                          <a:pt x="298004" y="0"/>
                        </a:lnTo>
                        <a:lnTo>
                          <a:pt x="387612" y="8990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14C09F53-F542-AF9A-6B8D-19BAC33005CD}"/>
                  </a:ext>
                </a:extLst>
              </p:cNvPr>
              <p:cNvGrpSpPr/>
              <p:nvPr/>
            </p:nvGrpSpPr>
            <p:grpSpPr>
              <a:xfrm>
                <a:off x="3070066" y="1943100"/>
                <a:ext cx="825792" cy="825792"/>
                <a:chOff x="7550570" y="4173346"/>
                <a:chExt cx="647700" cy="647700"/>
              </a:xfrm>
            </p:grpSpPr>
            <p:sp>
              <p:nvSpPr>
                <p:cNvPr id="166" name="星: 24 pt 165">
                  <a:extLst>
                    <a:ext uri="{FF2B5EF4-FFF2-40B4-BE49-F238E27FC236}">
                      <a16:creationId xmlns:a16="http://schemas.microsoft.com/office/drawing/2014/main" id="{156E67E5-1E7A-85DA-8F56-4230D37703FF}"/>
                    </a:ext>
                  </a:extLst>
                </p:cNvPr>
                <p:cNvSpPr/>
                <p:nvPr/>
              </p:nvSpPr>
              <p:spPr>
                <a:xfrm>
                  <a:off x="7550570" y="4173346"/>
                  <a:ext cx="647700" cy="647700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星: 24 pt 166">
                  <a:extLst>
                    <a:ext uri="{FF2B5EF4-FFF2-40B4-BE49-F238E27FC236}">
                      <a16:creationId xmlns:a16="http://schemas.microsoft.com/office/drawing/2014/main" id="{977EDAF0-E1CA-25BD-2AAE-05633B32FD2F}"/>
                    </a:ext>
                  </a:extLst>
                </p:cNvPr>
                <p:cNvSpPr/>
                <p:nvPr/>
              </p:nvSpPr>
              <p:spPr>
                <a:xfrm>
                  <a:off x="7709320" y="4332096"/>
                  <a:ext cx="330200" cy="330200"/>
                </a:xfrm>
                <a:prstGeom prst="star24">
                  <a:avLst>
                    <a:gd name="adj" fmla="val 46323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A0BC2DA4-62DB-957B-E0CF-9CE22768263A}"/>
              </a:ext>
            </a:extLst>
          </p:cNvPr>
          <p:cNvGrpSpPr/>
          <p:nvPr/>
        </p:nvGrpSpPr>
        <p:grpSpPr>
          <a:xfrm>
            <a:off x="1113173" y="877431"/>
            <a:ext cx="1785214" cy="2637086"/>
            <a:chOff x="1436036" y="-1341190"/>
            <a:chExt cx="2482834" cy="3667598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0D51EFED-0EDF-2710-A546-50EA07E662D2}"/>
                </a:ext>
              </a:extLst>
            </p:cNvPr>
            <p:cNvGrpSpPr/>
            <p:nvPr/>
          </p:nvGrpSpPr>
          <p:grpSpPr>
            <a:xfrm>
              <a:off x="2010643" y="-50800"/>
              <a:ext cx="1333620" cy="2377208"/>
              <a:chOff x="-2951893" y="747865"/>
              <a:chExt cx="2020580" cy="3020844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7F797EB-65A1-BBEC-32BA-8BB81B10D7C5}"/>
                  </a:ext>
                </a:extLst>
              </p:cNvPr>
              <p:cNvSpPr/>
              <p:nvPr/>
            </p:nvSpPr>
            <p:spPr>
              <a:xfrm>
                <a:off x="-2951893" y="747866"/>
                <a:ext cx="2020580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575965"/>
                    </a:lnTo>
                    <a:lnTo>
                      <a:pt x="0" y="301776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3513EAAF-A9ED-265E-AE23-0ABF7931582F}"/>
                  </a:ext>
                </a:extLst>
              </p:cNvPr>
              <p:cNvSpPr/>
              <p:nvPr/>
            </p:nvSpPr>
            <p:spPr>
              <a:xfrm>
                <a:off x="-2430326" y="747865"/>
                <a:ext cx="977446" cy="3020843"/>
              </a:xfrm>
              <a:custGeom>
                <a:avLst/>
                <a:gdLst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575965 h 3020843"/>
                  <a:gd name="connsiteX4" fmla="*/ 0 w 2020580"/>
                  <a:gd name="connsiteY4" fmla="*/ 3017763 h 3020843"/>
                  <a:gd name="connsiteX0" fmla="*/ 584412 w 2020580"/>
                  <a:gd name="connsiteY0" fmla="*/ 0 h 3020843"/>
                  <a:gd name="connsiteX1" fmla="*/ 1435571 w 2020580"/>
                  <a:gd name="connsiteY1" fmla="*/ 0 h 3020843"/>
                  <a:gd name="connsiteX2" fmla="*/ 2020580 w 2020580"/>
                  <a:gd name="connsiteY2" fmla="*/ 3020843 h 3020843"/>
                  <a:gd name="connsiteX3" fmla="*/ 1006780 w 2020580"/>
                  <a:gd name="connsiteY3" fmla="*/ 2731241 h 3020843"/>
                  <a:gd name="connsiteX4" fmla="*/ 0 w 2020580"/>
                  <a:gd name="connsiteY4" fmla="*/ 3017763 h 3020843"/>
                  <a:gd name="connsiteX5" fmla="*/ 584412 w 2020580"/>
                  <a:gd name="connsiteY5" fmla="*/ 0 h 302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0580" h="3020843">
                    <a:moveTo>
                      <a:pt x="584412" y="0"/>
                    </a:moveTo>
                    <a:lnTo>
                      <a:pt x="1435571" y="0"/>
                    </a:lnTo>
                    <a:lnTo>
                      <a:pt x="2020580" y="3020843"/>
                    </a:lnTo>
                    <a:lnTo>
                      <a:pt x="1006780" y="2731241"/>
                    </a:lnTo>
                    <a:lnTo>
                      <a:pt x="0" y="3017763"/>
                    </a:lnTo>
                    <a:lnTo>
                      <a:pt x="584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3BABD789-46D6-5052-54FC-5DD59F9855BB}"/>
                </a:ext>
              </a:extLst>
            </p:cNvPr>
            <p:cNvGrpSpPr/>
            <p:nvPr/>
          </p:nvGrpSpPr>
          <p:grpSpPr>
            <a:xfrm>
              <a:off x="1436036" y="-1341190"/>
              <a:ext cx="2482834" cy="2481536"/>
              <a:chOff x="1682118" y="902458"/>
              <a:chExt cx="3166428" cy="3164775"/>
            </a:xfrm>
          </p:grpSpPr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E666A2C0-A8B3-D07A-4C16-13B0F5846913}"/>
                  </a:ext>
                </a:extLst>
              </p:cNvPr>
              <p:cNvGrpSpPr/>
              <p:nvPr/>
            </p:nvGrpSpPr>
            <p:grpSpPr>
              <a:xfrm>
                <a:off x="1682118" y="902458"/>
                <a:ext cx="3166428" cy="3164775"/>
                <a:chOff x="1682118" y="902458"/>
                <a:chExt cx="3166428" cy="3164775"/>
              </a:xfrm>
            </p:grpSpPr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A3956F89-9DFF-CB1A-5F29-8A521587EDE2}"/>
                    </a:ext>
                  </a:extLst>
                </p:cNvPr>
                <p:cNvGrpSpPr/>
                <p:nvPr/>
              </p:nvGrpSpPr>
              <p:grpSpPr>
                <a:xfrm>
                  <a:off x="1683770" y="902458"/>
                  <a:ext cx="3164775" cy="3164775"/>
                  <a:chOff x="1683770" y="902458"/>
                  <a:chExt cx="3164775" cy="3164775"/>
                </a:xfrm>
              </p:grpSpPr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BCC95937-8AE2-3B50-2DB4-B82C98F077A1}"/>
                      </a:ext>
                    </a:extLst>
                  </p:cNvPr>
                  <p:cNvGrpSpPr/>
                  <p:nvPr/>
                </p:nvGrpSpPr>
                <p:grpSpPr>
                  <a:xfrm>
                    <a:off x="2925233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210" name="楕円 209">
                      <a:extLst>
                        <a:ext uri="{FF2B5EF4-FFF2-40B4-BE49-F238E27FC236}">
                          <a16:creationId xmlns:a16="http://schemas.microsoft.com/office/drawing/2014/main" id="{2B22690A-19A2-5582-53C5-2C88AE7C6E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" name="楕円 210">
                      <a:extLst>
                        <a:ext uri="{FF2B5EF4-FFF2-40B4-BE49-F238E27FC236}">
                          <a16:creationId xmlns:a16="http://schemas.microsoft.com/office/drawing/2014/main" id="{6B7AD0B6-36B0-A8F0-4D80-72EF83FB81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A1F201A1-9CC0-B90C-46A1-7EF4B5BA8F1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915638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208" name="楕円 207">
                      <a:extLst>
                        <a:ext uri="{FF2B5EF4-FFF2-40B4-BE49-F238E27FC236}">
                          <a16:creationId xmlns:a16="http://schemas.microsoft.com/office/drawing/2014/main" id="{BE0A864B-3C28-FC1A-B5A6-ED860DD4F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" name="楕円 208">
                      <a:extLst>
                        <a:ext uri="{FF2B5EF4-FFF2-40B4-BE49-F238E27FC236}">
                          <a16:creationId xmlns:a16="http://schemas.microsoft.com/office/drawing/2014/main" id="{B9083D13-2098-5311-80B6-BD40C3515A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C24FFDA9-AF66-970B-BB94-103EF2B310E5}"/>
                    </a:ext>
                  </a:extLst>
                </p:cNvPr>
                <p:cNvGrpSpPr/>
                <p:nvPr/>
              </p:nvGrpSpPr>
              <p:grpSpPr>
                <a:xfrm rot="1800000">
                  <a:off x="1683771" y="902458"/>
                  <a:ext cx="3164775" cy="3164775"/>
                  <a:chOff x="1683770" y="902458"/>
                  <a:chExt cx="3164775" cy="3164775"/>
                </a:xfrm>
              </p:grpSpPr>
              <p:grpSp>
                <p:nvGrpSpPr>
                  <p:cNvPr id="200" name="グループ化 199">
                    <a:extLst>
                      <a:ext uri="{FF2B5EF4-FFF2-40B4-BE49-F238E27FC236}">
                        <a16:creationId xmlns:a16="http://schemas.microsoft.com/office/drawing/2014/main" id="{B2A2FDCC-4BB6-9243-FE17-D425E762A35D}"/>
                      </a:ext>
                    </a:extLst>
                  </p:cNvPr>
                  <p:cNvGrpSpPr/>
                  <p:nvPr/>
                </p:nvGrpSpPr>
                <p:grpSpPr>
                  <a:xfrm>
                    <a:off x="2925233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204" name="楕円 203">
                      <a:extLst>
                        <a:ext uri="{FF2B5EF4-FFF2-40B4-BE49-F238E27FC236}">
                          <a16:creationId xmlns:a16="http://schemas.microsoft.com/office/drawing/2014/main" id="{F922FF84-CA3A-E178-9C24-907FDDFA8C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5" name="楕円 204">
                      <a:extLst>
                        <a:ext uri="{FF2B5EF4-FFF2-40B4-BE49-F238E27FC236}">
                          <a16:creationId xmlns:a16="http://schemas.microsoft.com/office/drawing/2014/main" id="{85C50817-EFE1-04E4-62FC-E638AD6391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ABD5DDFB-DE3E-11C2-F1E5-74528ABF0F5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915638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202" name="楕円 201">
                      <a:extLst>
                        <a:ext uri="{FF2B5EF4-FFF2-40B4-BE49-F238E27FC236}">
                          <a16:creationId xmlns:a16="http://schemas.microsoft.com/office/drawing/2014/main" id="{65F8963D-7DD4-D9C6-DC93-11379ECB64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" name="楕円 202">
                      <a:extLst>
                        <a:ext uri="{FF2B5EF4-FFF2-40B4-BE49-F238E27FC236}">
                          <a16:creationId xmlns:a16="http://schemas.microsoft.com/office/drawing/2014/main" id="{DFA54190-C5FB-E625-4CD0-AE0B1D28B2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BB994595-2967-4862-4BF6-5A62F0B8BB3F}"/>
                    </a:ext>
                  </a:extLst>
                </p:cNvPr>
                <p:cNvGrpSpPr/>
                <p:nvPr/>
              </p:nvGrpSpPr>
              <p:grpSpPr>
                <a:xfrm rot="3600000">
                  <a:off x="1682118" y="902458"/>
                  <a:ext cx="3164775" cy="3164775"/>
                  <a:chOff x="1683770" y="902458"/>
                  <a:chExt cx="3164775" cy="3164775"/>
                </a:xfrm>
              </p:grpSpPr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6740DB06-C13C-DE9F-3792-A2573B5A71A7}"/>
                      </a:ext>
                    </a:extLst>
                  </p:cNvPr>
                  <p:cNvGrpSpPr/>
                  <p:nvPr/>
                </p:nvGrpSpPr>
                <p:grpSpPr>
                  <a:xfrm>
                    <a:off x="2925233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198" name="楕円 197">
                      <a:extLst>
                        <a:ext uri="{FF2B5EF4-FFF2-40B4-BE49-F238E27FC236}">
                          <a16:creationId xmlns:a16="http://schemas.microsoft.com/office/drawing/2014/main" id="{A9FA0747-073A-645C-8A43-E71920B892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99" name="楕円 198">
                      <a:extLst>
                        <a:ext uri="{FF2B5EF4-FFF2-40B4-BE49-F238E27FC236}">
                          <a16:creationId xmlns:a16="http://schemas.microsoft.com/office/drawing/2014/main" id="{4BAA5E44-3E61-E46F-3E87-43AF5FB976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7765AAE7-C732-3D1B-3869-B5FF366C364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915638" y="902458"/>
                    <a:ext cx="701040" cy="3164775"/>
                    <a:chOff x="2925233" y="902458"/>
                    <a:chExt cx="701040" cy="3164775"/>
                  </a:xfrm>
                </p:grpSpPr>
                <p:sp>
                  <p:nvSpPr>
                    <p:cNvPr id="196" name="楕円 195">
                      <a:extLst>
                        <a:ext uri="{FF2B5EF4-FFF2-40B4-BE49-F238E27FC236}">
                          <a16:creationId xmlns:a16="http://schemas.microsoft.com/office/drawing/2014/main" id="{BB78F3C8-EB9E-0B0F-DC41-5B71A7EC78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902458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97" name="楕円 196">
                      <a:extLst>
                        <a:ext uri="{FF2B5EF4-FFF2-40B4-BE49-F238E27FC236}">
                          <a16:creationId xmlns:a16="http://schemas.microsoft.com/office/drawing/2014/main" id="{31EFD6D0-D8F8-D82E-928F-CF5789A178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233" y="3366193"/>
                      <a:ext cx="701040" cy="7010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E02AB545-99E4-3E0E-98EF-FDE8B2058601}"/>
                  </a:ext>
                </a:extLst>
              </p:cNvPr>
              <p:cNvSpPr/>
              <p:nvPr/>
            </p:nvSpPr>
            <p:spPr>
              <a:xfrm>
                <a:off x="1988316" y="1202651"/>
                <a:ext cx="2530344" cy="2530344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3011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55842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pptxl18_リボン徽章のイラスト</dc:title>
  <dc:subject>pptxl18_リボン徽章のイラスト</dc:subject>
  <dc:creator>でじけろお</dc:creator>
  <cp:revision>1</cp:revision>
  <dcterms:created xsi:type="dcterms:W3CDTF">2018-05-20T00:31:01Z</dcterms:created>
  <dcterms:modified xsi:type="dcterms:W3CDTF">2022-12-07T14:12:32Z</dcterms:modified>
  <cp:version>1</cp:version>
</cp:coreProperties>
</file>